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 id="2147484078" r:id="rId5"/>
    <p:sldMasterId id="2147484093" r:id="rId6"/>
  </p:sldMasterIdLst>
  <p:notesMasterIdLst>
    <p:notesMasterId r:id="rId38"/>
  </p:notesMasterIdLst>
  <p:handoutMasterIdLst>
    <p:handoutMasterId r:id="rId39"/>
  </p:handoutMasterIdLst>
  <p:sldIdLst>
    <p:sldId id="447" r:id="rId7"/>
    <p:sldId id="380" r:id="rId8"/>
    <p:sldId id="456" r:id="rId9"/>
    <p:sldId id="457" r:id="rId10"/>
    <p:sldId id="439" r:id="rId11"/>
    <p:sldId id="449" r:id="rId12"/>
    <p:sldId id="448" r:id="rId13"/>
    <p:sldId id="450" r:id="rId14"/>
    <p:sldId id="451" r:id="rId15"/>
    <p:sldId id="455" r:id="rId16"/>
    <p:sldId id="452" r:id="rId17"/>
    <p:sldId id="454" r:id="rId18"/>
    <p:sldId id="472" r:id="rId19"/>
    <p:sldId id="458" r:id="rId20"/>
    <p:sldId id="453" r:id="rId21"/>
    <p:sldId id="459" r:id="rId22"/>
    <p:sldId id="460" r:id="rId23"/>
    <p:sldId id="461" r:id="rId24"/>
    <p:sldId id="462" r:id="rId25"/>
    <p:sldId id="473" r:id="rId26"/>
    <p:sldId id="463" r:id="rId27"/>
    <p:sldId id="464" r:id="rId28"/>
    <p:sldId id="474" r:id="rId29"/>
    <p:sldId id="465" r:id="rId30"/>
    <p:sldId id="466" r:id="rId31"/>
    <p:sldId id="467" r:id="rId32"/>
    <p:sldId id="468" r:id="rId33"/>
    <p:sldId id="469" r:id="rId34"/>
    <p:sldId id="470" r:id="rId35"/>
    <p:sldId id="471" r:id="rId36"/>
    <p:sldId id="411" r:id="rId37"/>
  </p:sldIdLst>
  <p:sldSz cx="9144000" cy="6858000" type="screen4x3"/>
  <p:notesSz cx="6794500" cy="9906000"/>
  <p:defaultTextStyle>
    <a:defPPr rtl="0">
      <a:defRPr lang="en-gb"/>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447"/>
            <p14:sldId id="380"/>
            <p14:sldId id="456"/>
            <p14:sldId id="457"/>
            <p14:sldId id="439"/>
            <p14:sldId id="449"/>
            <p14:sldId id="448"/>
            <p14:sldId id="450"/>
            <p14:sldId id="451"/>
            <p14:sldId id="455"/>
            <p14:sldId id="452"/>
            <p14:sldId id="454"/>
            <p14:sldId id="472"/>
            <p14:sldId id="458"/>
            <p14:sldId id="453"/>
            <p14:sldId id="459"/>
            <p14:sldId id="460"/>
            <p14:sldId id="461"/>
            <p14:sldId id="462"/>
            <p14:sldId id="473"/>
            <p14:sldId id="463"/>
            <p14:sldId id="464"/>
            <p14:sldId id="474"/>
            <p14:sldId id="465"/>
            <p14:sldId id="466"/>
            <p14:sldId id="467"/>
            <p14:sldId id="468"/>
            <p14:sldId id="469"/>
            <p14:sldId id="470"/>
            <p14:sldId id="471"/>
            <p14:sldId id="411"/>
          </p14:sldIdLst>
        </p14:section>
      </p14:sectionLst>
    </p:ext>
    <p:ext uri="{EFAFB233-063F-42B5-8137-9DF3F51BA10A}">
      <p15:sldGuideLst xmlns:p15="http://schemas.microsoft.com/office/powerpoint/2012/main">
        <p15:guide id="1" orient="horz" pos="3906" userDrawn="1">
          <p15:clr>
            <a:srgbClr val="A4A3A4"/>
          </p15:clr>
        </p15:guide>
        <p15:guide id="2" pos="2880" userDrawn="1">
          <p15:clr>
            <a:srgbClr val="A4A3A4"/>
          </p15:clr>
        </p15:guide>
        <p15:guide id="3" pos="278" userDrawn="1">
          <p15:clr>
            <a:srgbClr val="A4A3A4"/>
          </p15:clr>
        </p15:guide>
      </p15:sldGuideLst>
    </p:ext>
    <p:ext uri="{2D200454-40CA-4A62-9FC3-DE9A4176ACB9}">
      <p15:notesGuideLst xmlns:p15="http://schemas.microsoft.com/office/powerpoint/2012/main">
        <p15:guide id="1" orient="horz" pos="3120" userDrawn="1">
          <p15:clr>
            <a:srgbClr val="A4A3A4"/>
          </p15:clr>
        </p15:guide>
        <p15:guide id="2" pos="214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ouise Hartmann" initials="LH" lastIdx="4" clrIdx="0"/>
  <p:cmAuthor id="1" name="Lise Thorup-Pedersen" initials="LTP"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E6E6E6"/>
    <a:srgbClr val="F00A0A"/>
    <a:srgbClr val="76818B"/>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AEEBB8-BB57-43AF-868C-F013B0CE3066}" v="19" dt="2020-01-19T16:39:17.9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66374" autoAdjust="0"/>
  </p:normalViewPr>
  <p:slideViewPr>
    <p:cSldViewPr snapToGrid="0" snapToObjects="1">
      <p:cViewPr>
        <p:scale>
          <a:sx n="50" d="100"/>
          <a:sy n="50" d="100"/>
        </p:scale>
        <p:origin x="2251" y="115"/>
      </p:cViewPr>
      <p:guideLst>
        <p:guide orient="horz" pos="3906"/>
        <p:guide pos="2880"/>
        <p:guide pos="278"/>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3120"/>
        <p:guide pos="214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46"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na Roche Arroyos" userId="bc7dcb39-c932-47bb-968b-676663e41117" providerId="ADAL" clId="{B32F22F0-875F-4502-9EE1-F51AADA10870}"/>
    <pc:docChg chg="undo custSel addSld modSld">
      <pc:chgData name="Cristina Roche Arroyos" userId="bc7dcb39-c932-47bb-968b-676663e41117" providerId="ADAL" clId="{B32F22F0-875F-4502-9EE1-F51AADA10870}" dt="2020-01-19T16:47:31.913" v="679" actId="1076"/>
      <pc:docMkLst>
        <pc:docMk/>
      </pc:docMkLst>
      <pc:sldChg chg="modSp modAnim">
        <pc:chgData name="Cristina Roche Arroyos" userId="bc7dcb39-c932-47bb-968b-676663e41117" providerId="ADAL" clId="{B32F22F0-875F-4502-9EE1-F51AADA10870}" dt="2020-01-19T15:09:43.119" v="5" actId="113"/>
        <pc:sldMkLst>
          <pc:docMk/>
          <pc:sldMk cId="2579694807" sldId="380"/>
        </pc:sldMkLst>
        <pc:spChg chg="mod">
          <ac:chgData name="Cristina Roche Arroyos" userId="bc7dcb39-c932-47bb-968b-676663e41117" providerId="ADAL" clId="{B32F22F0-875F-4502-9EE1-F51AADA10870}" dt="2020-01-19T15:09:43.119" v="5" actId="113"/>
          <ac:spMkLst>
            <pc:docMk/>
            <pc:sldMk cId="2579694807" sldId="380"/>
            <ac:spMk id="7" creationId="{00000000-0000-0000-0000-000000000000}"/>
          </ac:spMkLst>
        </pc:spChg>
      </pc:sldChg>
      <pc:sldChg chg="addSp modSp">
        <pc:chgData name="Cristina Roche Arroyos" userId="bc7dcb39-c932-47bb-968b-676663e41117" providerId="ADAL" clId="{B32F22F0-875F-4502-9EE1-F51AADA10870}" dt="2020-01-19T15:10:16.359" v="9" actId="1076"/>
        <pc:sldMkLst>
          <pc:docMk/>
          <pc:sldMk cId="2741192117" sldId="411"/>
        </pc:sldMkLst>
        <pc:spChg chg="add">
          <ac:chgData name="Cristina Roche Arroyos" userId="bc7dcb39-c932-47bb-968b-676663e41117" providerId="ADAL" clId="{B32F22F0-875F-4502-9EE1-F51AADA10870}" dt="2020-01-19T15:10:10.467" v="8"/>
          <ac:spMkLst>
            <pc:docMk/>
            <pc:sldMk cId="2741192117" sldId="411"/>
            <ac:spMk id="60" creationId="{D4FCDBD2-1EA2-4C89-97D3-3D0CB913DE66}"/>
          </ac:spMkLst>
        </pc:spChg>
        <pc:spChg chg="mod">
          <ac:chgData name="Cristina Roche Arroyos" userId="bc7dcb39-c932-47bb-968b-676663e41117" providerId="ADAL" clId="{B32F22F0-875F-4502-9EE1-F51AADA10870}" dt="2020-01-19T15:10:16.359" v="9" actId="1076"/>
          <ac:spMkLst>
            <pc:docMk/>
            <pc:sldMk cId="2741192117" sldId="411"/>
            <ac:spMk id="62" creationId="{B9B6EA2F-F3C6-44C8-82E9-6E0D2231B7EE}"/>
          </ac:spMkLst>
        </pc:spChg>
      </pc:sldChg>
      <pc:sldChg chg="modNotesTx">
        <pc:chgData name="Cristina Roche Arroyos" userId="bc7dcb39-c932-47bb-968b-676663e41117" providerId="ADAL" clId="{B32F22F0-875F-4502-9EE1-F51AADA10870}" dt="2020-01-19T15:24:20.809" v="84" actId="20577"/>
        <pc:sldMkLst>
          <pc:docMk/>
          <pc:sldMk cId="152512613" sldId="448"/>
        </pc:sldMkLst>
      </pc:sldChg>
      <pc:sldChg chg="modNotesTx">
        <pc:chgData name="Cristina Roche Arroyos" userId="bc7dcb39-c932-47bb-968b-676663e41117" providerId="ADAL" clId="{B32F22F0-875F-4502-9EE1-F51AADA10870}" dt="2020-01-19T15:28:31.950" v="216" actId="20577"/>
        <pc:sldMkLst>
          <pc:docMk/>
          <pc:sldMk cId="1461485662" sldId="450"/>
        </pc:sldMkLst>
      </pc:sldChg>
      <pc:sldChg chg="delSp">
        <pc:chgData name="Cristina Roche Arroyos" userId="bc7dcb39-c932-47bb-968b-676663e41117" providerId="ADAL" clId="{B32F22F0-875F-4502-9EE1-F51AADA10870}" dt="2020-01-19T15:46:02.195" v="370" actId="478"/>
        <pc:sldMkLst>
          <pc:docMk/>
          <pc:sldMk cId="1781861775" sldId="453"/>
        </pc:sldMkLst>
        <pc:spChg chg="del">
          <ac:chgData name="Cristina Roche Arroyos" userId="bc7dcb39-c932-47bb-968b-676663e41117" providerId="ADAL" clId="{B32F22F0-875F-4502-9EE1-F51AADA10870}" dt="2020-01-19T15:46:02.195" v="370" actId="478"/>
          <ac:spMkLst>
            <pc:docMk/>
            <pc:sldMk cId="1781861775" sldId="453"/>
            <ac:spMk id="7" creationId="{A665447B-8E36-41A3-BC77-BD3B5569B55E}"/>
          </ac:spMkLst>
        </pc:spChg>
      </pc:sldChg>
      <pc:sldChg chg="modNotesTx">
        <pc:chgData name="Cristina Roche Arroyos" userId="bc7dcb39-c932-47bb-968b-676663e41117" providerId="ADAL" clId="{B32F22F0-875F-4502-9EE1-F51AADA10870}" dt="2020-01-19T15:33:04.832" v="265" actId="20577"/>
        <pc:sldMkLst>
          <pc:docMk/>
          <pc:sldMk cId="1373529214" sldId="455"/>
        </pc:sldMkLst>
      </pc:sldChg>
      <pc:sldChg chg="modSp">
        <pc:chgData name="Cristina Roche Arroyos" userId="bc7dcb39-c932-47bb-968b-676663e41117" providerId="ADAL" clId="{B32F22F0-875F-4502-9EE1-F51AADA10870}" dt="2020-01-19T15:10:44.183" v="11" actId="688"/>
        <pc:sldMkLst>
          <pc:docMk/>
          <pc:sldMk cId="2233631379" sldId="456"/>
        </pc:sldMkLst>
        <pc:picChg chg="mod">
          <ac:chgData name="Cristina Roche Arroyos" userId="bc7dcb39-c932-47bb-968b-676663e41117" providerId="ADAL" clId="{B32F22F0-875F-4502-9EE1-F51AADA10870}" dt="2020-01-19T15:10:44.183" v="11" actId="688"/>
          <ac:picMkLst>
            <pc:docMk/>
            <pc:sldMk cId="2233631379" sldId="456"/>
            <ac:picMk id="3" creationId="{B25EDFA7-EE43-43FA-A9BC-1439DF54D85D}"/>
          </ac:picMkLst>
        </pc:picChg>
      </pc:sldChg>
      <pc:sldChg chg="addSp delSp modSp modNotesTx">
        <pc:chgData name="Cristina Roche Arroyos" userId="bc7dcb39-c932-47bb-968b-676663e41117" providerId="ADAL" clId="{B32F22F0-875F-4502-9EE1-F51AADA10870}" dt="2020-01-19T15:16:09.346" v="71" actId="478"/>
        <pc:sldMkLst>
          <pc:docMk/>
          <pc:sldMk cId="652733257" sldId="457"/>
        </pc:sldMkLst>
        <pc:spChg chg="add mod">
          <ac:chgData name="Cristina Roche Arroyos" userId="bc7dcb39-c932-47bb-968b-676663e41117" providerId="ADAL" clId="{B32F22F0-875F-4502-9EE1-F51AADA10870}" dt="2020-01-19T15:14:08.794" v="43" actId="14100"/>
          <ac:spMkLst>
            <pc:docMk/>
            <pc:sldMk cId="652733257" sldId="457"/>
            <ac:spMk id="3" creationId="{D7438E67-C88F-4074-9DB0-4CD4C73CE2C0}"/>
          </ac:spMkLst>
        </pc:spChg>
        <pc:spChg chg="mod">
          <ac:chgData name="Cristina Roche Arroyos" userId="bc7dcb39-c932-47bb-968b-676663e41117" providerId="ADAL" clId="{B32F22F0-875F-4502-9EE1-F51AADA10870}" dt="2020-01-19T15:14:12.154" v="44" actId="1076"/>
          <ac:spMkLst>
            <pc:docMk/>
            <pc:sldMk cId="652733257" sldId="457"/>
            <ac:spMk id="7" creationId="{852F6E21-0A67-46EC-A117-A78A0FC4F9F6}"/>
          </ac:spMkLst>
        </pc:spChg>
        <pc:spChg chg="mod">
          <ac:chgData name="Cristina Roche Arroyos" userId="bc7dcb39-c932-47bb-968b-676663e41117" providerId="ADAL" clId="{B32F22F0-875F-4502-9EE1-F51AADA10870}" dt="2020-01-19T15:13:18.929" v="39" actId="20577"/>
          <ac:spMkLst>
            <pc:docMk/>
            <pc:sldMk cId="652733257" sldId="457"/>
            <ac:spMk id="8" creationId="{E2666FF6-F30E-46B1-9A93-A39E650D0B6E}"/>
          </ac:spMkLst>
        </pc:spChg>
        <pc:spChg chg="mod">
          <ac:chgData name="Cristina Roche Arroyos" userId="bc7dcb39-c932-47bb-968b-676663e41117" providerId="ADAL" clId="{B32F22F0-875F-4502-9EE1-F51AADA10870}" dt="2020-01-19T15:14:31.651" v="53" actId="20577"/>
          <ac:spMkLst>
            <pc:docMk/>
            <pc:sldMk cId="652733257" sldId="457"/>
            <ac:spMk id="10" creationId="{B863CDE7-C1E9-42C9-9F75-B05C87A7F5F6}"/>
          </ac:spMkLst>
        </pc:spChg>
        <pc:spChg chg="add del mod">
          <ac:chgData name="Cristina Roche Arroyos" userId="bc7dcb39-c932-47bb-968b-676663e41117" providerId="ADAL" clId="{B32F22F0-875F-4502-9EE1-F51AADA10870}" dt="2020-01-19T15:15:19.347" v="61" actId="478"/>
          <ac:spMkLst>
            <pc:docMk/>
            <pc:sldMk cId="652733257" sldId="457"/>
            <ac:spMk id="11" creationId="{DC94F875-73C4-40E7-A15D-1191B4442684}"/>
          </ac:spMkLst>
        </pc:spChg>
        <pc:spChg chg="add ord">
          <ac:chgData name="Cristina Roche Arroyos" userId="bc7dcb39-c932-47bb-968b-676663e41117" providerId="ADAL" clId="{B32F22F0-875F-4502-9EE1-F51AADA10870}" dt="2020-01-19T15:14:47.860" v="57" actId="167"/>
          <ac:spMkLst>
            <pc:docMk/>
            <pc:sldMk cId="652733257" sldId="457"/>
            <ac:spMk id="12" creationId="{8FC0A7D8-FE5B-4D1E-A879-496833B3535E}"/>
          </ac:spMkLst>
        </pc:spChg>
        <pc:spChg chg="add del mod">
          <ac:chgData name="Cristina Roche Arroyos" userId="bc7dcb39-c932-47bb-968b-676663e41117" providerId="ADAL" clId="{B32F22F0-875F-4502-9EE1-F51AADA10870}" dt="2020-01-19T15:15:18.718" v="60" actId="478"/>
          <ac:spMkLst>
            <pc:docMk/>
            <pc:sldMk cId="652733257" sldId="457"/>
            <ac:spMk id="13" creationId="{C81FB013-D261-4567-989B-4F04214AB105}"/>
          </ac:spMkLst>
        </pc:spChg>
        <pc:picChg chg="add del mod modCrop">
          <ac:chgData name="Cristina Roche Arroyos" userId="bc7dcb39-c932-47bb-968b-676663e41117" providerId="ADAL" clId="{B32F22F0-875F-4502-9EE1-F51AADA10870}" dt="2020-01-19T15:16:09.346" v="71" actId="478"/>
          <ac:picMkLst>
            <pc:docMk/>
            <pc:sldMk cId="652733257" sldId="457"/>
            <ac:picMk id="6" creationId="{2F927563-73DA-4AC6-A341-97350BFB71B8}"/>
          </ac:picMkLst>
        </pc:picChg>
        <pc:cxnChg chg="del">
          <ac:chgData name="Cristina Roche Arroyos" userId="bc7dcb39-c932-47bb-968b-676663e41117" providerId="ADAL" clId="{B32F22F0-875F-4502-9EE1-F51AADA10870}" dt="2020-01-19T15:13:49.859" v="40" actId="478"/>
          <ac:cxnSpMkLst>
            <pc:docMk/>
            <pc:sldMk cId="652733257" sldId="457"/>
            <ac:cxnSpMk id="5" creationId="{4F96E9AF-E4E7-4A75-AD3E-9D825584661F}"/>
          </ac:cxnSpMkLst>
        </pc:cxnChg>
      </pc:sldChg>
      <pc:sldChg chg="addSp delSp modSp modNotesTx">
        <pc:chgData name="Cristina Roche Arroyos" userId="bc7dcb39-c932-47bb-968b-676663e41117" providerId="ADAL" clId="{B32F22F0-875F-4502-9EE1-F51AADA10870}" dt="2020-01-19T15:39:09.720" v="336" actId="207"/>
        <pc:sldMkLst>
          <pc:docMk/>
          <pc:sldMk cId="961266334" sldId="458"/>
        </pc:sldMkLst>
        <pc:spChg chg="add del mod">
          <ac:chgData name="Cristina Roche Arroyos" userId="bc7dcb39-c932-47bb-968b-676663e41117" providerId="ADAL" clId="{B32F22F0-875F-4502-9EE1-F51AADA10870}" dt="2020-01-19T15:38:44.125" v="269" actId="1076"/>
          <ac:spMkLst>
            <pc:docMk/>
            <pc:sldMk cId="961266334" sldId="458"/>
            <ac:spMk id="6" creationId="{6E97E3FB-BE3C-4B08-ADCE-6333E4A7637A}"/>
          </ac:spMkLst>
        </pc:spChg>
      </pc:sldChg>
      <pc:sldChg chg="delSp">
        <pc:chgData name="Cristina Roche Arroyos" userId="bc7dcb39-c932-47bb-968b-676663e41117" providerId="ADAL" clId="{B32F22F0-875F-4502-9EE1-F51AADA10870}" dt="2020-01-19T15:46:07.518" v="371" actId="478"/>
        <pc:sldMkLst>
          <pc:docMk/>
          <pc:sldMk cId="1541524010" sldId="459"/>
        </pc:sldMkLst>
        <pc:spChg chg="del">
          <ac:chgData name="Cristina Roche Arroyos" userId="bc7dcb39-c932-47bb-968b-676663e41117" providerId="ADAL" clId="{B32F22F0-875F-4502-9EE1-F51AADA10870}" dt="2020-01-19T15:46:07.518" v="371" actId="478"/>
          <ac:spMkLst>
            <pc:docMk/>
            <pc:sldMk cId="1541524010" sldId="459"/>
            <ac:spMk id="7" creationId="{A665447B-8E36-41A3-BC77-BD3B5569B55E}"/>
          </ac:spMkLst>
        </pc:spChg>
      </pc:sldChg>
      <pc:sldChg chg="modNotesTx">
        <pc:chgData name="Cristina Roche Arroyos" userId="bc7dcb39-c932-47bb-968b-676663e41117" providerId="ADAL" clId="{B32F22F0-875F-4502-9EE1-F51AADA10870}" dt="2020-01-19T15:44:43.659" v="364" actId="20577"/>
        <pc:sldMkLst>
          <pc:docMk/>
          <pc:sldMk cId="1525533464" sldId="460"/>
        </pc:sldMkLst>
      </pc:sldChg>
      <pc:sldChg chg="addSp delSp modSp">
        <pc:chgData name="Cristina Roche Arroyos" userId="bc7dcb39-c932-47bb-968b-676663e41117" providerId="ADAL" clId="{B32F22F0-875F-4502-9EE1-F51AADA10870}" dt="2020-01-19T15:46:29.782" v="374" actId="732"/>
        <pc:sldMkLst>
          <pc:docMk/>
          <pc:sldMk cId="1261099494" sldId="462"/>
        </pc:sldMkLst>
        <pc:spChg chg="del">
          <ac:chgData name="Cristina Roche Arroyos" userId="bc7dcb39-c932-47bb-968b-676663e41117" providerId="ADAL" clId="{B32F22F0-875F-4502-9EE1-F51AADA10870}" dt="2020-01-19T15:46:15.378" v="372" actId="478"/>
          <ac:spMkLst>
            <pc:docMk/>
            <pc:sldMk cId="1261099494" sldId="462"/>
            <ac:spMk id="6" creationId="{D48ED01B-F3CF-49ED-85E8-34C36EE76693}"/>
          </ac:spMkLst>
        </pc:spChg>
        <pc:spChg chg="mod">
          <ac:chgData name="Cristina Roche Arroyos" userId="bc7dcb39-c932-47bb-968b-676663e41117" providerId="ADAL" clId="{B32F22F0-875F-4502-9EE1-F51AADA10870}" dt="2020-01-19T15:45:50.249" v="368" actId="1076"/>
          <ac:spMkLst>
            <pc:docMk/>
            <pc:sldMk cId="1261099494" sldId="462"/>
            <ac:spMk id="7" creationId="{1898F01E-1CB8-47F8-8567-35BADA01DE1E}"/>
          </ac:spMkLst>
        </pc:spChg>
        <pc:picChg chg="mod modCrop">
          <ac:chgData name="Cristina Roche Arroyos" userId="bc7dcb39-c932-47bb-968b-676663e41117" providerId="ADAL" clId="{B32F22F0-875F-4502-9EE1-F51AADA10870}" dt="2020-01-19T15:46:29.782" v="374" actId="732"/>
          <ac:picMkLst>
            <pc:docMk/>
            <pc:sldMk cId="1261099494" sldId="462"/>
            <ac:picMk id="4" creationId="{E617DAF9-4DB5-4BBE-B803-ABA86B21E5F9}"/>
          </ac:picMkLst>
        </pc:picChg>
        <pc:picChg chg="del">
          <ac:chgData name="Cristina Roche Arroyos" userId="bc7dcb39-c932-47bb-968b-676663e41117" providerId="ADAL" clId="{B32F22F0-875F-4502-9EE1-F51AADA10870}" dt="2020-01-19T15:45:39.664" v="365" actId="478"/>
          <ac:picMkLst>
            <pc:docMk/>
            <pc:sldMk cId="1261099494" sldId="462"/>
            <ac:picMk id="8" creationId="{1B65AB72-E75E-4A61-9FED-8FDEFE49E8ED}"/>
          </ac:picMkLst>
        </pc:picChg>
        <pc:picChg chg="add">
          <ac:chgData name="Cristina Roche Arroyos" userId="bc7dcb39-c932-47bb-968b-676663e41117" providerId="ADAL" clId="{B32F22F0-875F-4502-9EE1-F51AADA10870}" dt="2020-01-19T15:45:43.079" v="366"/>
          <ac:picMkLst>
            <pc:docMk/>
            <pc:sldMk cId="1261099494" sldId="462"/>
            <ac:picMk id="9" creationId="{11D56D8E-4DD9-4C10-AF84-58A9624F194A}"/>
          </ac:picMkLst>
        </pc:picChg>
      </pc:sldChg>
      <pc:sldChg chg="addSp delSp modSp modNotesTx">
        <pc:chgData name="Cristina Roche Arroyos" userId="bc7dcb39-c932-47bb-968b-676663e41117" providerId="ADAL" clId="{B32F22F0-875F-4502-9EE1-F51AADA10870}" dt="2020-01-19T16:11:50.612" v="437" actId="20577"/>
        <pc:sldMkLst>
          <pc:docMk/>
          <pc:sldMk cId="1191831815" sldId="463"/>
        </pc:sldMkLst>
        <pc:picChg chg="del">
          <ac:chgData name="Cristina Roche Arroyos" userId="bc7dcb39-c932-47bb-968b-676663e41117" providerId="ADAL" clId="{B32F22F0-875F-4502-9EE1-F51AADA10870}" dt="2020-01-19T16:10:11.813" v="375" actId="478"/>
          <ac:picMkLst>
            <pc:docMk/>
            <pc:sldMk cId="1191831815" sldId="463"/>
            <ac:picMk id="3" creationId="{37AB1B25-48B7-45E2-A04E-038D63E46720}"/>
          </ac:picMkLst>
        </pc:picChg>
        <pc:picChg chg="add mod modCrop">
          <ac:chgData name="Cristina Roche Arroyos" userId="bc7dcb39-c932-47bb-968b-676663e41117" providerId="ADAL" clId="{B32F22F0-875F-4502-9EE1-F51AADA10870}" dt="2020-01-19T16:11:19.182" v="383" actId="1076"/>
          <ac:picMkLst>
            <pc:docMk/>
            <pc:sldMk cId="1191831815" sldId="463"/>
            <ac:picMk id="6" creationId="{3E6E7320-AD71-46FA-ACB4-FAD53718D85B}"/>
          </ac:picMkLst>
        </pc:picChg>
      </pc:sldChg>
      <pc:sldChg chg="addSp delSp modSp">
        <pc:chgData name="Cristina Roche Arroyos" userId="bc7dcb39-c932-47bb-968b-676663e41117" providerId="ADAL" clId="{B32F22F0-875F-4502-9EE1-F51AADA10870}" dt="2020-01-19T16:39:18.245" v="654" actId="1076"/>
        <pc:sldMkLst>
          <pc:docMk/>
          <pc:sldMk cId="2808491052" sldId="466"/>
        </pc:sldMkLst>
        <pc:spChg chg="add del mod">
          <ac:chgData name="Cristina Roche Arroyos" userId="bc7dcb39-c932-47bb-968b-676663e41117" providerId="ADAL" clId="{B32F22F0-875F-4502-9EE1-F51AADA10870}" dt="2020-01-19T16:39:17.925" v="653"/>
          <ac:spMkLst>
            <pc:docMk/>
            <pc:sldMk cId="2808491052" sldId="466"/>
            <ac:spMk id="6" creationId="{A585E321-232D-4191-B806-EA0A0C185439}"/>
          </ac:spMkLst>
        </pc:spChg>
        <pc:picChg chg="mod">
          <ac:chgData name="Cristina Roche Arroyos" userId="bc7dcb39-c932-47bb-968b-676663e41117" providerId="ADAL" clId="{B32F22F0-875F-4502-9EE1-F51AADA10870}" dt="2020-01-19T16:39:18.245" v="654" actId="1076"/>
          <ac:picMkLst>
            <pc:docMk/>
            <pc:sldMk cId="2808491052" sldId="466"/>
            <ac:picMk id="5" creationId="{6B84E581-2BF2-43DE-A3AA-DEFCAE90EB58}"/>
          </ac:picMkLst>
        </pc:picChg>
      </pc:sldChg>
      <pc:sldChg chg="delSp modSp">
        <pc:chgData name="Cristina Roche Arroyos" userId="bc7dcb39-c932-47bb-968b-676663e41117" providerId="ADAL" clId="{B32F22F0-875F-4502-9EE1-F51AADA10870}" dt="2020-01-19T16:47:31.913" v="679" actId="1076"/>
        <pc:sldMkLst>
          <pc:docMk/>
          <pc:sldMk cId="701596317" sldId="470"/>
        </pc:sldMkLst>
        <pc:spChg chg="del">
          <ac:chgData name="Cristina Roche Arroyos" userId="bc7dcb39-c932-47bb-968b-676663e41117" providerId="ADAL" clId="{B32F22F0-875F-4502-9EE1-F51AADA10870}" dt="2020-01-19T16:47:24.153" v="678" actId="478"/>
          <ac:spMkLst>
            <pc:docMk/>
            <pc:sldMk cId="701596317" sldId="470"/>
            <ac:spMk id="6" creationId="{5BA68290-ED61-43C9-9053-B8AAA638510A}"/>
          </ac:spMkLst>
        </pc:spChg>
        <pc:spChg chg="mod">
          <ac:chgData name="Cristina Roche Arroyos" userId="bc7dcb39-c932-47bb-968b-676663e41117" providerId="ADAL" clId="{B32F22F0-875F-4502-9EE1-F51AADA10870}" dt="2020-01-19T16:47:31.913" v="679" actId="1076"/>
          <ac:spMkLst>
            <pc:docMk/>
            <pc:sldMk cId="701596317" sldId="470"/>
            <ac:spMk id="9" creationId="{203A8983-AB36-4759-8CAF-2AA60B71F5E8}"/>
          </ac:spMkLst>
        </pc:spChg>
      </pc:sldChg>
      <pc:sldChg chg="modSp add">
        <pc:chgData name="Cristina Roche Arroyos" userId="bc7dcb39-c932-47bb-968b-676663e41117" providerId="ADAL" clId="{B32F22F0-875F-4502-9EE1-F51AADA10870}" dt="2020-01-19T15:09:33.795" v="4" actId="113"/>
        <pc:sldMkLst>
          <pc:docMk/>
          <pc:sldMk cId="2053032645" sldId="472"/>
        </pc:sldMkLst>
        <pc:spChg chg="mod">
          <ac:chgData name="Cristina Roche Arroyos" userId="bc7dcb39-c932-47bb-968b-676663e41117" providerId="ADAL" clId="{B32F22F0-875F-4502-9EE1-F51AADA10870}" dt="2020-01-19T15:09:33.795" v="4" actId="113"/>
          <ac:spMkLst>
            <pc:docMk/>
            <pc:sldMk cId="2053032645" sldId="472"/>
            <ac:spMk id="7" creationId="{00000000-0000-0000-0000-000000000000}"/>
          </ac:spMkLst>
        </pc:spChg>
      </pc:sldChg>
      <pc:sldChg chg="modSp add">
        <pc:chgData name="Cristina Roche Arroyos" userId="bc7dcb39-c932-47bb-968b-676663e41117" providerId="ADAL" clId="{B32F22F0-875F-4502-9EE1-F51AADA10870}" dt="2020-01-19T15:09:54.327" v="7" actId="113"/>
        <pc:sldMkLst>
          <pc:docMk/>
          <pc:sldMk cId="3277729190" sldId="473"/>
        </pc:sldMkLst>
        <pc:spChg chg="mod">
          <ac:chgData name="Cristina Roche Arroyos" userId="bc7dcb39-c932-47bb-968b-676663e41117" providerId="ADAL" clId="{B32F22F0-875F-4502-9EE1-F51AADA10870}" dt="2020-01-19T15:09:54.327" v="7" actId="113"/>
          <ac:spMkLst>
            <pc:docMk/>
            <pc:sldMk cId="3277729190" sldId="473"/>
            <ac:spMk id="7" creationId="{00000000-0000-0000-0000-000000000000}"/>
          </ac:spMkLst>
        </pc:spChg>
      </pc:sldChg>
      <pc:sldChg chg="addSp delSp modSp add delAnim">
        <pc:chgData name="Cristina Roche Arroyos" userId="bc7dcb39-c932-47bb-968b-676663e41117" providerId="ADAL" clId="{B32F22F0-875F-4502-9EE1-F51AADA10870}" dt="2020-01-19T16:21:50.449" v="631" actId="1076"/>
        <pc:sldMkLst>
          <pc:docMk/>
          <pc:sldMk cId="960299334" sldId="474"/>
        </pc:sldMkLst>
        <pc:spChg chg="mod">
          <ac:chgData name="Cristina Roche Arroyos" userId="bc7dcb39-c932-47bb-968b-676663e41117" providerId="ADAL" clId="{B32F22F0-875F-4502-9EE1-F51AADA10870}" dt="2020-01-19T16:21:43.609" v="630" actId="20577"/>
          <ac:spMkLst>
            <pc:docMk/>
            <pc:sldMk cId="960299334" sldId="474"/>
            <ac:spMk id="2" creationId="{00000000-0000-0000-0000-000000000000}"/>
          </ac:spMkLst>
        </pc:spChg>
        <pc:spChg chg="del">
          <ac:chgData name="Cristina Roche Arroyos" userId="bc7dcb39-c932-47bb-968b-676663e41117" providerId="ADAL" clId="{B32F22F0-875F-4502-9EE1-F51AADA10870}" dt="2020-01-19T16:20:30.931" v="599" actId="478"/>
          <ac:spMkLst>
            <pc:docMk/>
            <pc:sldMk cId="960299334" sldId="474"/>
            <ac:spMk id="6" creationId="{5BA68290-ED61-43C9-9053-B8AAA638510A}"/>
          </ac:spMkLst>
        </pc:spChg>
        <pc:spChg chg="del">
          <ac:chgData name="Cristina Roche Arroyos" userId="bc7dcb39-c932-47bb-968b-676663e41117" providerId="ADAL" clId="{B32F22F0-875F-4502-9EE1-F51AADA10870}" dt="2020-01-19T16:18:59.720" v="439" actId="478"/>
          <ac:spMkLst>
            <pc:docMk/>
            <pc:sldMk cId="960299334" sldId="474"/>
            <ac:spMk id="7" creationId="{0DB9D7B0-778C-441C-A83E-01DAC93A50D3}"/>
          </ac:spMkLst>
        </pc:spChg>
        <pc:spChg chg="del">
          <ac:chgData name="Cristina Roche Arroyos" userId="bc7dcb39-c932-47bb-968b-676663e41117" providerId="ADAL" clId="{B32F22F0-875F-4502-9EE1-F51AADA10870}" dt="2020-01-19T16:19:05.105" v="443" actId="478"/>
          <ac:spMkLst>
            <pc:docMk/>
            <pc:sldMk cId="960299334" sldId="474"/>
            <ac:spMk id="8" creationId="{0705FCE4-6DF1-4B51-84C1-82D59FA6EBC6}"/>
          </ac:spMkLst>
        </pc:spChg>
        <pc:spChg chg="del">
          <ac:chgData name="Cristina Roche Arroyos" userId="bc7dcb39-c932-47bb-968b-676663e41117" providerId="ADAL" clId="{B32F22F0-875F-4502-9EE1-F51AADA10870}" dt="2020-01-19T16:19:01.181" v="440" actId="478"/>
          <ac:spMkLst>
            <pc:docMk/>
            <pc:sldMk cId="960299334" sldId="474"/>
            <ac:spMk id="9" creationId="{886BC250-0165-4BFD-BA07-6DBF5F089904}"/>
          </ac:spMkLst>
        </pc:spChg>
        <pc:spChg chg="add mod">
          <ac:chgData name="Cristina Roche Arroyos" userId="bc7dcb39-c932-47bb-968b-676663e41117" providerId="ADAL" clId="{B32F22F0-875F-4502-9EE1-F51AADA10870}" dt="2020-01-19T16:21:50.449" v="631" actId="1076"/>
          <ac:spMkLst>
            <pc:docMk/>
            <pc:sldMk cId="960299334" sldId="474"/>
            <ac:spMk id="10" creationId="{3430D05D-99D3-405F-BEFC-65DA155F6785}"/>
          </ac:spMkLst>
        </pc:spChg>
        <pc:picChg chg="del">
          <ac:chgData name="Cristina Roche Arroyos" userId="bc7dcb39-c932-47bb-968b-676663e41117" providerId="ADAL" clId="{B32F22F0-875F-4502-9EE1-F51AADA10870}" dt="2020-01-19T16:19:02.971" v="441" actId="478"/>
          <ac:picMkLst>
            <pc:docMk/>
            <pc:sldMk cId="960299334" sldId="474"/>
            <ac:picMk id="4" creationId="{AD1B040D-C432-4687-85D6-02A08FA34EBE}"/>
          </ac:picMkLst>
        </pc:picChg>
        <pc:picChg chg="del">
          <ac:chgData name="Cristina Roche Arroyos" userId="bc7dcb39-c932-47bb-968b-676663e41117" providerId="ADAL" clId="{B32F22F0-875F-4502-9EE1-F51AADA10870}" dt="2020-01-19T16:19:03.665" v="442" actId="478"/>
          <ac:picMkLst>
            <pc:docMk/>
            <pc:sldMk cId="960299334" sldId="474"/>
            <ac:picMk id="5" creationId="{50279C26-941B-4E8E-A98C-727C64C65AD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7020"/>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48645" y="0"/>
            <a:ext cx="2944283" cy="497020"/>
          </a:xfrm>
          <a:prstGeom prst="rect">
            <a:avLst/>
          </a:prstGeom>
        </p:spPr>
        <p:txBody>
          <a:bodyPr vert="horz" lIns="91440" tIns="45720" rIns="91440" bIns="45720" rtlCol="0"/>
          <a:lstStyle>
            <a:lvl1pPr algn="r">
              <a:defRPr sz="1200"/>
            </a:lvl1pPr>
          </a:lstStyle>
          <a:p>
            <a:pPr rtl="0"/>
            <a:r>
              <a:rPr lang="en-gb"/>
              <a:t>10/25/2017</a:t>
            </a:r>
            <a:endParaRPr lang="en-US"/>
          </a:p>
        </p:txBody>
      </p:sp>
      <p:sp>
        <p:nvSpPr>
          <p:cNvPr id="4" name="Footer Placeholder 3"/>
          <p:cNvSpPr>
            <a:spLocks noGrp="1"/>
          </p:cNvSpPr>
          <p:nvPr>
            <p:ph type="ftr" sz="quarter" idx="2"/>
          </p:nvPr>
        </p:nvSpPr>
        <p:spPr>
          <a:xfrm>
            <a:off x="0" y="9408981"/>
            <a:ext cx="2944283" cy="497019"/>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48645" y="9408981"/>
            <a:ext cx="2944283" cy="497019"/>
          </a:xfrm>
          <a:prstGeom prst="rect">
            <a:avLst/>
          </a:prstGeom>
        </p:spPr>
        <p:txBody>
          <a:bodyPr vert="horz" lIns="91440" tIns="45720" rIns="91440" bIns="45720" rtlCol="0" anchor="b"/>
          <a:lstStyle>
            <a:lvl1pPr algn="r">
              <a:defRPr sz="1200"/>
            </a:lvl1pPr>
          </a:lstStyle>
          <a:p>
            <a:pPr rtl="0"/>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7020"/>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idx="1"/>
          </p:nvPr>
        </p:nvSpPr>
        <p:spPr>
          <a:xfrm>
            <a:off x="3848645" y="0"/>
            <a:ext cx="2944283" cy="497020"/>
          </a:xfrm>
          <a:prstGeom prst="rect">
            <a:avLst/>
          </a:prstGeom>
        </p:spPr>
        <p:txBody>
          <a:bodyPr vert="horz" lIns="91440" tIns="45720" rIns="91440" bIns="45720" rtlCol="0"/>
          <a:lstStyle>
            <a:lvl1pPr algn="r">
              <a:defRPr sz="1200"/>
            </a:lvl1pPr>
          </a:lstStyle>
          <a:p>
            <a:pPr rtl="0"/>
            <a:r>
              <a:rPr lang="en-gb"/>
              <a:t>10/25/2017</a:t>
            </a:r>
            <a:endParaRPr lang="en-US"/>
          </a:p>
        </p:txBody>
      </p:sp>
      <p:sp>
        <p:nvSpPr>
          <p:cNvPr id="4" name="Slide Image Placeholder 3"/>
          <p:cNvSpPr>
            <a:spLocks noGrp="1" noRot="1" noChangeAspect="1"/>
          </p:cNvSpPr>
          <p:nvPr>
            <p:ph type="sldImg" idx="2"/>
          </p:nvPr>
        </p:nvSpPr>
        <p:spPr>
          <a:xfrm>
            <a:off x="1168400" y="1238250"/>
            <a:ext cx="4457700" cy="3343275"/>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es Placeholder 4"/>
          <p:cNvSpPr>
            <a:spLocks noGrp="1"/>
          </p:cNvSpPr>
          <p:nvPr>
            <p:ph type="body" sz="quarter" idx="3"/>
          </p:nvPr>
        </p:nvSpPr>
        <p:spPr>
          <a:xfrm>
            <a:off x="679450" y="4767262"/>
            <a:ext cx="5435600" cy="3900488"/>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6" name="Footer Placeholder 5"/>
          <p:cNvSpPr>
            <a:spLocks noGrp="1"/>
          </p:cNvSpPr>
          <p:nvPr>
            <p:ph type="ftr" sz="quarter" idx="4"/>
          </p:nvPr>
        </p:nvSpPr>
        <p:spPr>
          <a:xfrm>
            <a:off x="0" y="9408981"/>
            <a:ext cx="2944283" cy="497019"/>
          </a:xfrm>
          <a:prstGeom prst="rect">
            <a:avLst/>
          </a:prstGeom>
        </p:spPr>
        <p:txBody>
          <a:bodyPr vert="horz" lIns="91440" tIns="45720" rIns="91440" bIns="45720" rtlCol="0" anchor="b"/>
          <a:lstStyle>
            <a:lvl1pPr algn="l">
              <a:defRPr sz="1200"/>
            </a:lvl1pPr>
          </a:lstStyle>
          <a:p>
            <a:pPr rtl="0"/>
            <a:endParaRPr lang="en-US"/>
          </a:p>
        </p:txBody>
      </p:sp>
      <p:sp>
        <p:nvSpPr>
          <p:cNvPr id="7" name="Slide Number Placeholder 6"/>
          <p:cNvSpPr>
            <a:spLocks noGrp="1"/>
          </p:cNvSpPr>
          <p:nvPr>
            <p:ph type="sldNum" sz="quarter" idx="5"/>
          </p:nvPr>
        </p:nvSpPr>
        <p:spPr>
          <a:xfrm>
            <a:off x="3848645" y="9408981"/>
            <a:ext cx="2944283" cy="497019"/>
          </a:xfrm>
          <a:prstGeom prst="rect">
            <a:avLst/>
          </a:prstGeom>
        </p:spPr>
        <p:txBody>
          <a:bodyPr vert="horz" lIns="91440" tIns="45720" rIns="91440" bIns="45720" rtlCol="0" anchor="b"/>
          <a:lstStyle>
            <a:lvl1pPr algn="r">
              <a:defRPr sz="1200"/>
            </a:lvl1pPr>
          </a:lstStyle>
          <a:p>
            <a:pPr rtl="0"/>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168400" y="1238250"/>
            <a:ext cx="4457700" cy="3343275"/>
          </a:xfrm>
        </p:spPr>
      </p:sp>
      <p:sp>
        <p:nvSpPr>
          <p:cNvPr id="3" name="Pladsholder til noter 2"/>
          <p:cNvSpPr>
            <a:spLocks noGrp="1"/>
          </p:cNvSpPr>
          <p:nvPr>
            <p:ph type="body" idx="1"/>
          </p:nvPr>
        </p:nvSpPr>
        <p:spPr/>
        <p:txBody>
          <a:bodyPr rtlCol="0"/>
          <a:lstStyle/>
          <a:p>
            <a:pPr rtl="0"/>
            <a:endParaRPr lang="en-GB" dirty="0"/>
          </a:p>
        </p:txBody>
      </p:sp>
      <p:sp>
        <p:nvSpPr>
          <p:cNvPr id="4" name="Pladsholder til slidenummer 3"/>
          <p:cNvSpPr>
            <a:spLocks noGrp="1"/>
          </p:cNvSpPr>
          <p:nvPr>
            <p:ph type="sldNum" sz="quarter" idx="10"/>
          </p:nvPr>
        </p:nvSpPr>
        <p:spPr/>
        <p:txBody>
          <a:bodyPr rtlCol="0"/>
          <a:lstStyle/>
          <a:p>
            <a:pPr rtl="0"/>
            <a:fld id="{8C896355-3DDC-9949-861F-AD0908BFCC23}" type="slidenum">
              <a:rPr lang="en-US" smtClean="0"/>
              <a:t>1</a:t>
            </a:fld>
            <a:endParaRPr lang="en-US"/>
          </a:p>
        </p:txBody>
      </p:sp>
    </p:spTree>
    <p:extLst>
      <p:ext uri="{BB962C8B-B14F-4D97-AF65-F5344CB8AC3E}">
        <p14:creationId xmlns:p14="http://schemas.microsoft.com/office/powerpoint/2010/main" val="2583473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Secondary </a:t>
            </a:r>
            <a:r>
              <a:rPr lang="en-GB" sz="1000" dirty="0" err="1"/>
              <a:t>objetives</a:t>
            </a:r>
            <a:r>
              <a:rPr lang="en-GB" sz="1000" dirty="0"/>
              <a:t> can be several, but based on literature, we chose a derivatives of the load voltage term</a:t>
            </a:r>
          </a:p>
          <a:p>
            <a:pPr rtl="0"/>
            <a:r>
              <a:rPr lang="en-GB" sz="1000" dirty="0"/>
              <a:t>Again the Euclidean distance between the </a:t>
            </a:r>
            <a:r>
              <a:rPr lang="en-GB" sz="1000" dirty="0" err="1"/>
              <a:t>dereivative</a:t>
            </a:r>
            <a:r>
              <a:rPr lang="en-GB" sz="1000" dirty="0"/>
              <a:t> of the voltage reference and the derivative of the load voltage is penalized.</a:t>
            </a:r>
          </a:p>
          <a:p>
            <a:pPr rtl="0"/>
            <a:endParaRPr lang="en-GB" sz="1000" dirty="0"/>
          </a:p>
          <a:p>
            <a:pPr rtl="0"/>
            <a:r>
              <a:rPr lang="en-GB" sz="1000" dirty="0"/>
              <a:t>This results in very improved performance of the </a:t>
            </a:r>
            <a:r>
              <a:rPr lang="en-GB" sz="1000" dirty="0" err="1"/>
              <a:t>mpc</a:t>
            </a:r>
            <a:r>
              <a:rPr lang="en-GB" sz="1000" dirty="0"/>
              <a:t> for one step horizon. Because the switching state chosen could be the best one for the sampling instant but have large derivative at that point, and therefore lead to a worse value in the next sampling instant. </a:t>
            </a:r>
          </a:p>
          <a:p>
            <a:pPr rtl="0"/>
            <a:endParaRPr lang="en-GB" sz="1000" dirty="0"/>
          </a:p>
          <a:p>
            <a:pPr rtl="0"/>
            <a:endParaRPr lang="en-GB" sz="1000" dirty="0"/>
          </a:p>
          <a:p>
            <a:pPr rtl="0"/>
            <a:r>
              <a:rPr lang="en-GB" sz="1000" dirty="0" err="1"/>
              <a:t>Otros</a:t>
            </a:r>
            <a:r>
              <a:rPr lang="en-GB" sz="1000" dirty="0"/>
              <a:t> </a:t>
            </a:r>
            <a:r>
              <a:rPr lang="en-GB" sz="1000" dirty="0" err="1"/>
              <a:t>posibles</a:t>
            </a:r>
            <a:r>
              <a:rPr lang="en-GB" sz="1000" dirty="0"/>
              <a:t> </a:t>
            </a:r>
            <a:r>
              <a:rPr lang="en-GB" sz="1000" dirty="0" err="1"/>
              <a:t>objetivos</a:t>
            </a:r>
            <a:r>
              <a:rPr lang="en-GB" sz="1000" dirty="0"/>
              <a:t>: switching losses</a:t>
            </a:r>
          </a:p>
        </p:txBody>
      </p:sp>
    </p:spTree>
    <p:extLst>
      <p:ext uri="{BB962C8B-B14F-4D97-AF65-F5344CB8AC3E}">
        <p14:creationId xmlns:p14="http://schemas.microsoft.com/office/powerpoint/2010/main" val="1276778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Terms in the cost function are added through a weighting factor.</a:t>
            </a:r>
          </a:p>
          <a:p>
            <a:pPr rtl="0"/>
            <a:endParaRPr lang="en-GB" sz="1000" dirty="0"/>
          </a:p>
          <a:p>
            <a:pPr rtl="0"/>
            <a:r>
              <a:rPr lang="en-GB" sz="1000" dirty="0"/>
              <a:t>Trade-off decision </a:t>
            </a:r>
          </a:p>
          <a:p>
            <a:pPr rtl="0"/>
            <a:endParaRPr lang="en-GB" sz="1000" dirty="0"/>
          </a:p>
          <a:p>
            <a:pPr rtl="0"/>
            <a:r>
              <a:rPr lang="en-GB" sz="1000" dirty="0"/>
              <a:t>Its tested and in terms of </a:t>
            </a:r>
            <a:r>
              <a:rPr lang="en-GB" sz="1000" dirty="0" err="1"/>
              <a:t>thd</a:t>
            </a:r>
            <a:r>
              <a:rPr lang="en-GB" sz="1000" dirty="0"/>
              <a:t> phase voltage the best value is 1.</a:t>
            </a:r>
          </a:p>
        </p:txBody>
      </p:sp>
    </p:spTree>
    <p:extLst>
      <p:ext uri="{BB962C8B-B14F-4D97-AF65-F5344CB8AC3E}">
        <p14:creationId xmlns:p14="http://schemas.microsoft.com/office/powerpoint/2010/main" val="3907851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Advantages: Flexible control actions through the cost function, which allows to </a:t>
            </a:r>
            <a:r>
              <a:rPr lang="en-GB" sz="1000" dirty="0" err="1"/>
              <a:t>hace</a:t>
            </a:r>
            <a:r>
              <a:rPr lang="en-GB" sz="1000" dirty="0"/>
              <a:t> accurate transients and to make control actions decisions based on multiple objectives and non linear dynamics.</a:t>
            </a:r>
          </a:p>
          <a:p>
            <a:pPr rtl="0"/>
            <a:endParaRPr lang="en-GB" sz="1000" dirty="0"/>
          </a:p>
          <a:p>
            <a:pPr rtl="0"/>
            <a:r>
              <a:rPr lang="en-GB" sz="1000" dirty="0"/>
              <a:t>Disadvantages: the sampling time decision is a trade-off decision, it has to be longer than the </a:t>
            </a:r>
            <a:r>
              <a:rPr lang="en-GB" sz="1000" dirty="0" err="1"/>
              <a:t>mpc</a:t>
            </a:r>
            <a:r>
              <a:rPr lang="en-GB" sz="1000" dirty="0"/>
              <a:t> execution time. Therefore, a short sampling time is needed to improve the performance because the frequency of the control actions is increased and therefore the precision of the output. However, it limits the number of steps ahead horizon and the possible complexity of the converter topology.</a:t>
            </a:r>
          </a:p>
          <a:p>
            <a:pPr rtl="0"/>
            <a:endParaRPr lang="en-GB" sz="1000" dirty="0"/>
          </a:p>
          <a:p>
            <a:pPr rtl="0"/>
            <a:r>
              <a:rPr lang="en-GB" sz="1000" dirty="0"/>
              <a:t>The solution to this disadvantage is to run </a:t>
            </a:r>
            <a:r>
              <a:rPr lang="en-GB" sz="1000" dirty="0" err="1"/>
              <a:t>mpc</a:t>
            </a:r>
            <a:r>
              <a:rPr lang="en-GB" sz="1000" dirty="0"/>
              <a:t> offline, to not to have the sampling time requirement and train a ANN with this data, and then control with the ANN because its execution time is lower.</a:t>
            </a:r>
          </a:p>
        </p:txBody>
      </p:sp>
    </p:spTree>
    <p:extLst>
      <p:ext uri="{BB962C8B-B14F-4D97-AF65-F5344CB8AC3E}">
        <p14:creationId xmlns:p14="http://schemas.microsoft.com/office/powerpoint/2010/main" val="1571405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168400" y="1238250"/>
            <a:ext cx="4457700" cy="3343275"/>
          </a:xfrm>
        </p:spPr>
      </p:sp>
      <p:sp>
        <p:nvSpPr>
          <p:cNvPr id="3" name="Pladsholder til noter 2"/>
          <p:cNvSpPr>
            <a:spLocks noGrp="1"/>
          </p:cNvSpPr>
          <p:nvPr>
            <p:ph type="body" idx="1"/>
          </p:nvPr>
        </p:nvSpPr>
        <p:spPr/>
        <p:txBody>
          <a:bodyPr rtlCol="0"/>
          <a:lstStyle/>
          <a:p>
            <a:pPr rtl="0"/>
            <a:endParaRPr lang="da-DK" dirty="0"/>
          </a:p>
        </p:txBody>
      </p:sp>
      <p:sp>
        <p:nvSpPr>
          <p:cNvPr id="4" name="Pladsholder til diasnummer 3"/>
          <p:cNvSpPr>
            <a:spLocks noGrp="1"/>
          </p:cNvSpPr>
          <p:nvPr>
            <p:ph type="sldNum" sz="quarter" idx="10"/>
          </p:nvPr>
        </p:nvSpPr>
        <p:spPr/>
        <p:txBody>
          <a:bodyPr rtlCol="0"/>
          <a:lstStyle/>
          <a:p>
            <a:pPr rtl="0"/>
            <a:fld id="{8C896355-3DDC-9949-861F-AD0908BFCC23}" type="slidenum">
              <a:rPr lang="en-US" smtClean="0"/>
              <a:t>13</a:t>
            </a:fld>
            <a:endParaRPr lang="en-US"/>
          </a:p>
        </p:txBody>
      </p:sp>
    </p:spTree>
    <p:extLst>
      <p:ext uri="{BB962C8B-B14F-4D97-AF65-F5344CB8AC3E}">
        <p14:creationId xmlns:p14="http://schemas.microsoft.com/office/powerpoint/2010/main" val="2794328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The proposed solution is to use a neural-network-based imitator.</a:t>
            </a:r>
          </a:p>
          <a:p>
            <a:pPr rtl="0"/>
            <a:r>
              <a:rPr lang="en-GB" sz="1000" dirty="0"/>
              <a:t>A neural network is computationally cheap universal approximator.</a:t>
            </a:r>
          </a:p>
          <a:p>
            <a:pPr rtl="0"/>
            <a:r>
              <a:rPr lang="en-GB" sz="1000" dirty="0"/>
              <a:t>Neural network basics: each neuron computes previous values times weight vector and adds a bias value, then going through a nonlinear activation function.</a:t>
            </a:r>
          </a:p>
          <a:p>
            <a:pPr rtl="0"/>
            <a:endParaRPr lang="en-GB" sz="1000" dirty="0"/>
          </a:p>
          <a:p>
            <a:pPr rtl="0"/>
            <a:endParaRPr lang="en-GB" sz="1000" dirty="0"/>
          </a:p>
          <a:p>
            <a:pPr rtl="0"/>
            <a:r>
              <a:rPr lang="en-GB" sz="1000" dirty="0" err="1">
                <a:solidFill>
                  <a:srgbClr val="FF0000"/>
                </a:solidFill>
                <a:highlight>
                  <a:srgbClr val="FFFF00"/>
                </a:highlight>
              </a:rPr>
              <a:t>Dejar</a:t>
            </a:r>
            <a:r>
              <a:rPr lang="en-GB" sz="1000" dirty="0">
                <a:solidFill>
                  <a:srgbClr val="FF0000"/>
                </a:solidFill>
                <a:highlight>
                  <a:srgbClr val="FFFF00"/>
                </a:highlight>
              </a:rPr>
              <a:t> </a:t>
            </a:r>
            <a:r>
              <a:rPr lang="en-GB" sz="1000" dirty="0" err="1">
                <a:solidFill>
                  <a:srgbClr val="FF0000"/>
                </a:solidFill>
                <a:highlight>
                  <a:srgbClr val="FFFF00"/>
                </a:highlight>
              </a:rPr>
              <a:t>feaures</a:t>
            </a:r>
            <a:r>
              <a:rPr lang="en-GB" sz="1000" dirty="0">
                <a:solidFill>
                  <a:srgbClr val="FF0000"/>
                </a:solidFill>
                <a:highlight>
                  <a:srgbClr val="FFFF00"/>
                </a:highlight>
              </a:rPr>
              <a:t> y labels </a:t>
            </a:r>
            <a:r>
              <a:rPr lang="en-GB" sz="1000" dirty="0" err="1">
                <a:solidFill>
                  <a:srgbClr val="FF0000"/>
                </a:solidFill>
                <a:highlight>
                  <a:srgbClr val="FFFF00"/>
                </a:highlight>
              </a:rPr>
              <a:t>en</a:t>
            </a:r>
            <a:r>
              <a:rPr lang="en-GB" sz="1000" dirty="0">
                <a:solidFill>
                  <a:srgbClr val="FF0000"/>
                </a:solidFill>
                <a:highlight>
                  <a:srgbClr val="FFFF00"/>
                </a:highlight>
              </a:rPr>
              <a:t> </a:t>
            </a:r>
            <a:r>
              <a:rPr lang="en-GB" sz="1000" dirty="0" err="1">
                <a:solidFill>
                  <a:srgbClr val="FF0000"/>
                </a:solidFill>
                <a:highlight>
                  <a:srgbClr val="FFFF00"/>
                </a:highlight>
              </a:rPr>
              <a:t>vez</a:t>
            </a:r>
            <a:r>
              <a:rPr lang="en-GB" sz="1000" dirty="0">
                <a:solidFill>
                  <a:srgbClr val="FF0000"/>
                </a:solidFill>
                <a:highlight>
                  <a:srgbClr val="FFFF00"/>
                </a:highlight>
              </a:rPr>
              <a:t> de inputs y outputs </a:t>
            </a:r>
            <a:endParaRPr lang="en-gb" sz="1000" dirty="0">
              <a:solidFill>
                <a:srgbClr val="FF0000"/>
              </a:solidFill>
              <a:highlight>
                <a:srgbClr val="FFFF00"/>
              </a:highlight>
            </a:endParaRPr>
          </a:p>
        </p:txBody>
      </p:sp>
    </p:spTree>
    <p:extLst>
      <p:ext uri="{BB962C8B-B14F-4D97-AF65-F5344CB8AC3E}">
        <p14:creationId xmlns:p14="http://schemas.microsoft.com/office/powerpoint/2010/main" val="2307597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The proposed solution is to use a neural-network-based imitator.</a:t>
            </a:r>
          </a:p>
          <a:p>
            <a:pPr rtl="0"/>
            <a:r>
              <a:rPr lang="en-GB" sz="1000" dirty="0"/>
              <a:t>A neural network is computationally cheap universal approximator.</a:t>
            </a:r>
          </a:p>
          <a:p>
            <a:pPr rtl="0"/>
            <a:r>
              <a:rPr lang="en-GB" sz="1000" dirty="0"/>
              <a:t>Neural network basics: each neuron computes previous values times weight vector and adds a bias value, then going through a nonlinear activation function.</a:t>
            </a:r>
          </a:p>
          <a:p>
            <a:pPr rtl="0"/>
            <a:endParaRPr lang="en-gb" sz="1000" dirty="0"/>
          </a:p>
        </p:txBody>
      </p:sp>
    </p:spTree>
    <p:extLst>
      <p:ext uri="{BB962C8B-B14F-4D97-AF65-F5344CB8AC3E}">
        <p14:creationId xmlns:p14="http://schemas.microsoft.com/office/powerpoint/2010/main" val="2459533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The proposed solution is to use a neural-network-based imitator.</a:t>
            </a:r>
          </a:p>
          <a:p>
            <a:pPr rtl="0"/>
            <a:r>
              <a:rPr lang="en-GB" sz="1000" dirty="0"/>
              <a:t>A neural network is computationally cheap universal approximator.</a:t>
            </a:r>
          </a:p>
          <a:p>
            <a:pPr rtl="0"/>
            <a:r>
              <a:rPr lang="en-GB" sz="1000" dirty="0"/>
              <a:t>Neural network basics: each neuron computes previous values times weight vector and adds a bias value, then going through a nonlinear activation function.</a:t>
            </a:r>
          </a:p>
          <a:p>
            <a:pPr rtl="0"/>
            <a:endParaRPr lang="en-gb" sz="1000" dirty="0"/>
          </a:p>
        </p:txBody>
      </p:sp>
    </p:spTree>
    <p:extLst>
      <p:ext uri="{BB962C8B-B14F-4D97-AF65-F5344CB8AC3E}">
        <p14:creationId xmlns:p14="http://schemas.microsoft.com/office/powerpoint/2010/main" val="3723576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The proposed solution is to use a neural-network-based imitator.</a:t>
            </a:r>
          </a:p>
          <a:p>
            <a:pPr rtl="0"/>
            <a:r>
              <a:rPr lang="en-GB" sz="1000" dirty="0"/>
              <a:t>A neural network is computationally cheap universal approximator.</a:t>
            </a:r>
          </a:p>
          <a:p>
            <a:pPr rtl="0"/>
            <a:r>
              <a:rPr lang="en-GB" sz="1000" dirty="0"/>
              <a:t>Neural network basics: each neuron computes previous values times weight vector and adds a bias value, then going through a nonlinear activation function.</a:t>
            </a:r>
          </a:p>
          <a:p>
            <a:pPr rtl="0"/>
            <a:endParaRPr lang="en-GB" sz="1000" dirty="0"/>
          </a:p>
          <a:p>
            <a:pPr rtl="0"/>
            <a:endParaRPr lang="en-GB" sz="1000" dirty="0"/>
          </a:p>
          <a:p>
            <a:pPr rtl="0"/>
            <a:r>
              <a:rPr lang="en-GB" sz="1000" dirty="0" err="1"/>
              <a:t>Sustituir</a:t>
            </a:r>
            <a:r>
              <a:rPr lang="en-GB" sz="1000" dirty="0"/>
              <a:t> theta por w y b</a:t>
            </a:r>
            <a:endParaRPr lang="en-gb" sz="1000" dirty="0"/>
          </a:p>
        </p:txBody>
      </p:sp>
    </p:spTree>
    <p:extLst>
      <p:ext uri="{BB962C8B-B14F-4D97-AF65-F5344CB8AC3E}">
        <p14:creationId xmlns:p14="http://schemas.microsoft.com/office/powerpoint/2010/main" val="3837661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The proposed solution is to use a neural-network-based imitator.</a:t>
            </a:r>
          </a:p>
          <a:p>
            <a:pPr rtl="0"/>
            <a:r>
              <a:rPr lang="en-GB" sz="1000" dirty="0"/>
              <a:t>A neural network is computationally cheap universal approximator.</a:t>
            </a:r>
          </a:p>
          <a:p>
            <a:pPr rtl="0"/>
            <a:r>
              <a:rPr lang="en-GB" sz="1000" dirty="0"/>
              <a:t>Neural network basics: each neuron computes previous values times weight vector and adds a bias value, then going through a nonlinear activation function.</a:t>
            </a:r>
          </a:p>
          <a:p>
            <a:pPr rtl="0"/>
            <a:endParaRPr lang="en-gb" sz="1000" dirty="0"/>
          </a:p>
        </p:txBody>
      </p:sp>
    </p:spTree>
    <p:extLst>
      <p:ext uri="{BB962C8B-B14F-4D97-AF65-F5344CB8AC3E}">
        <p14:creationId xmlns:p14="http://schemas.microsoft.com/office/powerpoint/2010/main" val="3364371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Explain the control scheme. Inputs: reference voltage, output voltage, inductor current, load current, previous system state.</a:t>
            </a:r>
          </a:p>
          <a:p>
            <a:pPr rtl="0"/>
            <a:r>
              <a:rPr lang="en-GB" sz="1000" dirty="0"/>
              <a:t>Network trained using TensorFlow in Python using 2 million grid-generated data points within the operating range of the lab setup.</a:t>
            </a:r>
          </a:p>
          <a:p>
            <a:pPr rtl="0"/>
            <a:r>
              <a:rPr lang="en-GB" sz="1000" dirty="0"/>
              <a:t>Validation and testing of the neural network performed on 1 million random data points inside the same bounds.</a:t>
            </a:r>
          </a:p>
          <a:p>
            <a:pPr rtl="0"/>
            <a:endParaRPr lang="en-gb" sz="1000" dirty="0"/>
          </a:p>
        </p:txBody>
      </p:sp>
    </p:spTree>
    <p:extLst>
      <p:ext uri="{BB962C8B-B14F-4D97-AF65-F5344CB8AC3E}">
        <p14:creationId xmlns:p14="http://schemas.microsoft.com/office/powerpoint/2010/main" val="3900883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168400" y="1238250"/>
            <a:ext cx="4457700" cy="3343275"/>
          </a:xfrm>
        </p:spPr>
      </p:sp>
      <p:sp>
        <p:nvSpPr>
          <p:cNvPr id="3" name="Pladsholder til noter 2"/>
          <p:cNvSpPr>
            <a:spLocks noGrp="1"/>
          </p:cNvSpPr>
          <p:nvPr>
            <p:ph type="body" idx="1"/>
          </p:nvPr>
        </p:nvSpPr>
        <p:spPr/>
        <p:txBody>
          <a:bodyPr rtlCol="0"/>
          <a:lstStyle/>
          <a:p>
            <a:pPr rtl="0"/>
            <a:endParaRPr lang="da-DK" dirty="0"/>
          </a:p>
        </p:txBody>
      </p:sp>
      <p:sp>
        <p:nvSpPr>
          <p:cNvPr id="4" name="Pladsholder til diasnummer 3"/>
          <p:cNvSpPr>
            <a:spLocks noGrp="1"/>
          </p:cNvSpPr>
          <p:nvPr>
            <p:ph type="sldNum" sz="quarter" idx="10"/>
          </p:nvPr>
        </p:nvSpPr>
        <p:spPr/>
        <p:txBody>
          <a:bodyPr rtlCol="0"/>
          <a:lstStyle/>
          <a:p>
            <a:pPr rtl="0"/>
            <a:fld id="{8C896355-3DDC-9949-861F-AD0908BFCC23}" type="slidenum">
              <a:rPr lang="en-US" smtClean="0"/>
              <a:t>2</a:t>
            </a:fld>
            <a:endParaRPr lang="en-US"/>
          </a:p>
        </p:txBody>
      </p:sp>
    </p:spTree>
    <p:extLst>
      <p:ext uri="{BB962C8B-B14F-4D97-AF65-F5344CB8AC3E}">
        <p14:creationId xmlns:p14="http://schemas.microsoft.com/office/powerpoint/2010/main" val="767251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168400" y="1238250"/>
            <a:ext cx="4457700" cy="3343275"/>
          </a:xfrm>
        </p:spPr>
      </p:sp>
      <p:sp>
        <p:nvSpPr>
          <p:cNvPr id="3" name="Pladsholder til noter 2"/>
          <p:cNvSpPr>
            <a:spLocks noGrp="1"/>
          </p:cNvSpPr>
          <p:nvPr>
            <p:ph type="body" idx="1"/>
          </p:nvPr>
        </p:nvSpPr>
        <p:spPr/>
        <p:txBody>
          <a:bodyPr rtlCol="0"/>
          <a:lstStyle/>
          <a:p>
            <a:pPr rtl="0"/>
            <a:endParaRPr lang="da-DK" dirty="0"/>
          </a:p>
        </p:txBody>
      </p:sp>
      <p:sp>
        <p:nvSpPr>
          <p:cNvPr id="4" name="Pladsholder til diasnummer 3"/>
          <p:cNvSpPr>
            <a:spLocks noGrp="1"/>
          </p:cNvSpPr>
          <p:nvPr>
            <p:ph type="sldNum" sz="quarter" idx="10"/>
          </p:nvPr>
        </p:nvSpPr>
        <p:spPr/>
        <p:txBody>
          <a:bodyPr rtlCol="0"/>
          <a:lstStyle/>
          <a:p>
            <a:pPr rtl="0"/>
            <a:fld id="{8C896355-3DDC-9949-861F-AD0908BFCC23}" type="slidenum">
              <a:rPr lang="en-US" smtClean="0"/>
              <a:t>20</a:t>
            </a:fld>
            <a:endParaRPr lang="en-US"/>
          </a:p>
        </p:txBody>
      </p:sp>
    </p:spTree>
    <p:extLst>
      <p:ext uri="{BB962C8B-B14F-4D97-AF65-F5344CB8AC3E}">
        <p14:creationId xmlns:p14="http://schemas.microsoft.com/office/powerpoint/2010/main" val="3653438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Finding network configuration: activation functions, cost function, optimization algorithm. Non-convexity of training a neural network.</a:t>
            </a:r>
          </a:p>
          <a:p>
            <a:pPr rtl="0"/>
            <a:r>
              <a:rPr lang="en-GB" sz="1000" dirty="0"/>
              <a:t>Adding several layers does not significantly improve the performance of the network.</a:t>
            </a:r>
          </a:p>
          <a:p>
            <a:pPr rtl="0"/>
            <a:r>
              <a:rPr lang="en-GB" sz="1000" dirty="0"/>
              <a:t>For a single layer, error and THD values are compared to obtain the optimal number of neurons.</a:t>
            </a:r>
          </a:p>
          <a:p>
            <a:pPr rtl="0"/>
            <a:endParaRPr lang="en-GB" sz="1000" dirty="0"/>
          </a:p>
          <a:p>
            <a:pPr rtl="0"/>
            <a:r>
              <a:rPr lang="en-GB" sz="1000" dirty="0"/>
              <a:t>EXPLICAR QUE ES 98% TEST ACCURACY</a:t>
            </a:r>
          </a:p>
          <a:p>
            <a:pPr rtl="0"/>
            <a:endParaRPr lang="en-gb" sz="1000" dirty="0"/>
          </a:p>
        </p:txBody>
      </p:sp>
    </p:spTree>
    <p:extLst>
      <p:ext uri="{BB962C8B-B14F-4D97-AF65-F5344CB8AC3E}">
        <p14:creationId xmlns:p14="http://schemas.microsoft.com/office/powerpoint/2010/main" val="3578449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Explain the control scheme. Inputs: reference voltage, output voltage, inductor current, load current, previous system state.</a:t>
            </a:r>
          </a:p>
          <a:p>
            <a:pPr rtl="0"/>
            <a:r>
              <a:rPr lang="en-GB" sz="1000" dirty="0"/>
              <a:t>Network trained using TensorFlow in Python using 2 million grid-generated data points within the operating range of the lab setup.</a:t>
            </a:r>
          </a:p>
          <a:p>
            <a:pPr rtl="0"/>
            <a:r>
              <a:rPr lang="en-GB" sz="1000" dirty="0"/>
              <a:t>Validation and testing of the neural network performed on 1 million random data points inside the same bounds.</a:t>
            </a:r>
          </a:p>
          <a:p>
            <a:pPr rtl="0"/>
            <a:endParaRPr lang="en-gb" sz="1000" dirty="0"/>
          </a:p>
        </p:txBody>
      </p:sp>
    </p:spTree>
    <p:extLst>
      <p:ext uri="{BB962C8B-B14F-4D97-AF65-F5344CB8AC3E}">
        <p14:creationId xmlns:p14="http://schemas.microsoft.com/office/powerpoint/2010/main" val="3822317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US" sz="1000" i="0" dirty="0"/>
              <a:t>This slide shows how good the ANNs are at approximating MPC. </a:t>
            </a:r>
          </a:p>
          <a:p>
            <a:pPr rtl="0"/>
            <a:r>
              <a:rPr lang="en-US" sz="1000" i="0" dirty="0"/>
              <a:t>Very similar THD and switching frequencies.</a:t>
            </a:r>
          </a:p>
          <a:p>
            <a:pPr rtl="0"/>
            <a:r>
              <a:rPr lang="en-US" sz="1000" i="0" dirty="0"/>
              <a:t>1-step MPC takes 10 us, 2-step takes 13 us. ANNs always take 11 us.</a:t>
            </a:r>
            <a:endParaRPr lang="en-gb" sz="1000" i="0" dirty="0"/>
          </a:p>
        </p:txBody>
      </p:sp>
    </p:spTree>
    <p:extLst>
      <p:ext uri="{BB962C8B-B14F-4D97-AF65-F5344CB8AC3E}">
        <p14:creationId xmlns:p14="http://schemas.microsoft.com/office/powerpoint/2010/main" val="1015539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US" sz="1000" i="0" dirty="0"/>
              <a:t>This slide shows how good the ANNs are at approximating MPC. </a:t>
            </a:r>
          </a:p>
          <a:p>
            <a:pPr rtl="0"/>
            <a:r>
              <a:rPr lang="en-US" sz="1000" i="0" dirty="0"/>
              <a:t>Very similar THD and switching frequencies.</a:t>
            </a:r>
          </a:p>
          <a:p>
            <a:pPr rtl="0"/>
            <a:r>
              <a:rPr lang="en-US" sz="1000" i="0" dirty="0"/>
              <a:t>1-step MPC takes 10 us, 2-step takes 13 us. ANNs always take 11 us.</a:t>
            </a:r>
            <a:endParaRPr lang="en-gb" sz="1000" i="0" dirty="0"/>
          </a:p>
        </p:txBody>
      </p:sp>
    </p:spTree>
    <p:extLst>
      <p:ext uri="{BB962C8B-B14F-4D97-AF65-F5344CB8AC3E}">
        <p14:creationId xmlns:p14="http://schemas.microsoft.com/office/powerpoint/2010/main" val="2778080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US" sz="1000" i="0" dirty="0"/>
              <a:t>Fast and accurate load transient response.</a:t>
            </a:r>
          </a:p>
          <a:p>
            <a:pPr rtl="0"/>
            <a:r>
              <a:rPr lang="en-US" sz="1000" i="0" dirty="0"/>
              <a:t>Current spike because of switching device.</a:t>
            </a:r>
            <a:endParaRPr lang="en-gb" sz="1000" i="0" dirty="0"/>
          </a:p>
        </p:txBody>
      </p:sp>
    </p:spTree>
    <p:extLst>
      <p:ext uri="{BB962C8B-B14F-4D97-AF65-F5344CB8AC3E}">
        <p14:creationId xmlns:p14="http://schemas.microsoft.com/office/powerpoint/2010/main" val="3300663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dirty="0">
                <a:effectLst/>
                <a:latin typeface="Arial" panose="020B0604020202020204" pitchFamily="34" charset="0"/>
              </a:rPr>
              <a:t>Ability to extrapolate to </a:t>
            </a:r>
            <a:r>
              <a:rPr lang="en-GB" sz="1000" dirty="0">
                <a:latin typeface="Arial" panose="020B0604020202020204" pitchFamily="34" charset="0"/>
              </a:rPr>
              <a:t>un</a:t>
            </a:r>
            <a:r>
              <a:rPr lang="en-GB" sz="1000" b="0" i="0" dirty="0">
                <a:effectLst/>
                <a:latin typeface="Arial" panose="020B0604020202020204" pitchFamily="34" charset="0"/>
              </a:rPr>
              <a:t>trained data.</a:t>
            </a:r>
          </a:p>
          <a:p>
            <a:pPr rtl="0"/>
            <a:r>
              <a:rPr lang="en-GB" sz="1000" i="0" dirty="0"/>
              <a:t>Surprisingly, the imitators are robust to changes in reference voltage amplitude and frequency, even though they were not trained for it.</a:t>
            </a:r>
            <a:endParaRPr lang="en-gb" sz="1000" i="0" dirty="0"/>
          </a:p>
        </p:txBody>
      </p:sp>
    </p:spTree>
    <p:extLst>
      <p:ext uri="{BB962C8B-B14F-4D97-AF65-F5344CB8AC3E}">
        <p14:creationId xmlns:p14="http://schemas.microsoft.com/office/powerpoint/2010/main" val="257232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i="0" dirty="0"/>
              <a:t>Surprisingly, the imitators are robust to changes in reference voltage amplitude and frequency, even though they were not trained for it.</a:t>
            </a:r>
            <a:endParaRPr lang="en-gb" sz="1000" i="0" dirty="0"/>
          </a:p>
        </p:txBody>
      </p:sp>
    </p:spTree>
    <p:extLst>
      <p:ext uri="{BB962C8B-B14F-4D97-AF65-F5344CB8AC3E}">
        <p14:creationId xmlns:p14="http://schemas.microsoft.com/office/powerpoint/2010/main" val="1707012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Artificial neural networks have been a fundamental part of many research breakthroughs in recent years due to their ability to execute complex structures in short processing times, to find patterns from data for modelling relationships for which no mathematical description exists or is not accurate, i.e. to approximate any continuous function. This high potential is aimed to be applied to power converters</a:t>
            </a:r>
            <a:endParaRPr lang="en-gb" sz="1000" dirty="0"/>
          </a:p>
        </p:txBody>
      </p:sp>
    </p:spTree>
    <p:extLst>
      <p:ext uri="{BB962C8B-B14F-4D97-AF65-F5344CB8AC3E}">
        <p14:creationId xmlns:p14="http://schemas.microsoft.com/office/powerpoint/2010/main" val="3741080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The main goal is to obtain an artificial neural network that is able to imitate the finite set model predictive control algorithm for inverter control purposes, achieving similar performance while reducing its computational requirements.</a:t>
            </a:r>
          </a:p>
          <a:p>
            <a:pPr rtl="0"/>
            <a:r>
              <a:rPr lang="en-GB" sz="1000" dirty="0"/>
              <a:t>The inverter to be controlled is a three-phase six switch inverter connected to a resistive load, therefore the objective of this project is to prove whether neural networks have </a:t>
            </a:r>
            <a:r>
              <a:rPr lang="en-GB" sz="1000" dirty="0" err="1"/>
              <a:t>potencial</a:t>
            </a:r>
            <a:r>
              <a:rPr lang="en-GB" sz="1000" dirty="0"/>
              <a:t> to be applied to power converters field, characterized by a short control signals period. The sampling time is fixed to 20 micro seconds because </a:t>
            </a:r>
            <a:r>
              <a:rPr lang="en-GB" sz="1000" dirty="0" err="1"/>
              <a:t>mpc</a:t>
            </a:r>
            <a:r>
              <a:rPr lang="en-GB" sz="1000" dirty="0"/>
              <a:t> to be executed needs that period and this is needed for experimental comparison purposes</a:t>
            </a:r>
          </a:p>
          <a:p>
            <a:pPr rtl="0"/>
            <a:endParaRPr lang="en-GB" sz="1000" dirty="0"/>
          </a:p>
          <a:p>
            <a:pPr rtl="0"/>
            <a:r>
              <a:rPr lang="en-GB" sz="1000" dirty="0"/>
              <a:t>Validate the </a:t>
            </a:r>
            <a:r>
              <a:rPr lang="en-GB" sz="1000" dirty="0" err="1"/>
              <a:t>potencial</a:t>
            </a:r>
            <a:endParaRPr lang="en-GB" sz="1000" dirty="0"/>
          </a:p>
          <a:p>
            <a:pPr rtl="0"/>
            <a:endParaRPr lang="en-gb" sz="1000" dirty="0"/>
          </a:p>
        </p:txBody>
      </p:sp>
    </p:spTree>
    <p:extLst>
      <p:ext uri="{BB962C8B-B14F-4D97-AF65-F5344CB8AC3E}">
        <p14:creationId xmlns:p14="http://schemas.microsoft.com/office/powerpoint/2010/main" val="1700024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The model of the plant basically consists in the filter. The second order low pass filter is formed by an inductor in series and a capacitor in parallel, </a:t>
            </a:r>
            <a:r>
              <a:rPr lang="en-GB" sz="1000" dirty="0" err="1"/>
              <a:t>i.e</a:t>
            </a:r>
            <a:r>
              <a:rPr lang="en-GB" sz="1000" dirty="0"/>
              <a:t> a LC circuit. The inverter dynamics are considered to be ideal. This filter is used to attenuate the amplitude of the harmonics to get a smooth sinusoidal fundamental wave.</a:t>
            </a:r>
          </a:p>
          <a:p>
            <a:pPr rtl="0"/>
            <a:endParaRPr lang="en-GB" sz="1000" dirty="0"/>
          </a:p>
          <a:p>
            <a:pPr rtl="0"/>
            <a:r>
              <a:rPr lang="en-GB" sz="1000" dirty="0"/>
              <a:t>(dead time is not modelled because inverter is considered to be ideal)</a:t>
            </a:r>
          </a:p>
          <a:p>
            <a:pPr rtl="0"/>
            <a:endParaRPr lang="en-gb" sz="1000" dirty="0"/>
          </a:p>
        </p:txBody>
      </p:sp>
    </p:spTree>
    <p:extLst>
      <p:ext uri="{BB962C8B-B14F-4D97-AF65-F5344CB8AC3E}">
        <p14:creationId xmlns:p14="http://schemas.microsoft.com/office/powerpoint/2010/main" val="3620231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LTI system, state space model representation, being u the control signals, </a:t>
            </a:r>
            <a:r>
              <a:rPr lang="en-GB" sz="1000" dirty="0" err="1"/>
              <a:t>ir.e</a:t>
            </a:r>
            <a:r>
              <a:rPr lang="en-GB" sz="1000" dirty="0"/>
              <a:t> the switching vectors and the current through the load. The states are the voltage through the load or capacitor and the </a:t>
            </a:r>
            <a:r>
              <a:rPr lang="en-GB" sz="1000" dirty="0" err="1"/>
              <a:t>ouput</a:t>
            </a:r>
            <a:r>
              <a:rPr lang="en-GB" sz="1000" dirty="0"/>
              <a:t> current of the inverter.</a:t>
            </a:r>
          </a:p>
          <a:p>
            <a:pPr rtl="0"/>
            <a:endParaRPr lang="en-GB" sz="1000" dirty="0"/>
          </a:p>
          <a:p>
            <a:pPr rtl="0"/>
            <a:r>
              <a:rPr lang="en-GB" sz="1000" dirty="0"/>
              <a:t>The goal of the state space model is to be used as a simulation for finding the rate of change of the state variables. Given the input signal and the previous states values, the model can be used to predict the system behaviour in the next sampling instant.</a:t>
            </a:r>
          </a:p>
        </p:txBody>
      </p:sp>
    </p:spTree>
    <p:extLst>
      <p:ext uri="{BB962C8B-B14F-4D97-AF65-F5344CB8AC3E}">
        <p14:creationId xmlns:p14="http://schemas.microsoft.com/office/powerpoint/2010/main" val="572335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-FS-MPC stands for finite-set model predictive control.</a:t>
            </a:r>
          </a:p>
          <a:p>
            <a:pPr rtl="0"/>
            <a:r>
              <a:rPr lang="en-GB" sz="1000" dirty="0"/>
              <a:t>-Model predictive because it makes use of a model of the system to compare predictions to references, finite-set because there’s a limited number of control outputs, which are the 8 possible switching combinations. Through the states prediction it compares them with the reference and choose the proper control decision that tracks the reference the best.</a:t>
            </a:r>
          </a:p>
          <a:p>
            <a:pPr rtl="0"/>
            <a:r>
              <a:rPr lang="en-GB" sz="1000" dirty="0"/>
              <a:t>-Explain the figure: In summary, predictions are obtained for each possible control action through the use of the state space model of the system. Then, the performance of each control action is compared by calculating the cost function for each of them. The chosen control action will be applied in the next sampling instance. (it gives the switching command, so no modulation technique is needed).</a:t>
            </a:r>
          </a:p>
          <a:p>
            <a:pPr rtl="0"/>
            <a:r>
              <a:rPr lang="en-GB" sz="1000" dirty="0"/>
              <a:t>-MPC can use different number of steps predictions to take the decision. In the figure only for one step ahead prediction is shown, therefore the model has to be run 8 times. In case the decision can be made taking into account 2 steps ahead behaviour, for each of these again 8 possible switching states should be considered, therefore 8^2 combinations, which results in running the model 64 times, which requires high execution time. And the number of calculations to be performed online increases exponentially.</a:t>
            </a:r>
          </a:p>
        </p:txBody>
      </p:sp>
    </p:spTree>
    <p:extLst>
      <p:ext uri="{BB962C8B-B14F-4D97-AF65-F5344CB8AC3E}">
        <p14:creationId xmlns:p14="http://schemas.microsoft.com/office/powerpoint/2010/main" val="2371911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Working principles</a:t>
            </a:r>
          </a:p>
          <a:p>
            <a:pPr rtl="0"/>
            <a:r>
              <a:rPr lang="en-GB" sz="1000" dirty="0"/>
              <a:t>For one step ahead prediction the diagram shows the steps followed by MPC, both zero vectors for simplification are taking as only one control action, so we only have 7 possible control outputs.</a:t>
            </a:r>
          </a:p>
          <a:p>
            <a:pPr rtl="0"/>
            <a:endParaRPr lang="en-GB" sz="1000" dirty="0"/>
          </a:p>
          <a:p>
            <a:pPr rtl="0"/>
            <a:r>
              <a:rPr lang="en-GB" sz="1000" dirty="0"/>
              <a:t>-First, at the beginning of every sampling period ,</a:t>
            </a:r>
            <a:r>
              <a:rPr lang="en-GB" sz="1000" dirty="0" err="1"/>
              <a:t>i</a:t>
            </a:r>
            <a:r>
              <a:rPr lang="en-GB" sz="1000" dirty="0"/>
              <a:t>,.e. k, we get the new measurements x(</a:t>
            </a:r>
            <a:r>
              <a:rPr lang="en-GB" sz="1000" dirty="0" err="1"/>
              <a:t>tk</a:t>
            </a:r>
            <a:r>
              <a:rPr lang="en-GB" sz="1000" dirty="0"/>
              <a:t>) in </a:t>
            </a:r>
            <a:r>
              <a:rPr lang="en-GB" sz="1000" dirty="0" err="1"/>
              <a:t>abc</a:t>
            </a:r>
            <a:r>
              <a:rPr lang="en-GB" sz="1000" dirty="0"/>
              <a:t> reference frame. This is transformed to alfa-beta reference frame through vector projection. </a:t>
            </a:r>
          </a:p>
          <a:p>
            <a:pPr rtl="0"/>
            <a:r>
              <a:rPr lang="en-GB" sz="1000" dirty="0"/>
              <a:t>-Through the state space model the values of the states in the next sampling time can be estimated (x^(tk+1)). This estimation is the output estimation that the setup is </a:t>
            </a:r>
            <a:r>
              <a:rPr lang="en-GB" sz="1000" dirty="0" err="1"/>
              <a:t>gonna</a:t>
            </a:r>
            <a:r>
              <a:rPr lang="en-GB" sz="1000" dirty="0"/>
              <a:t> give in the next sampling time with the already decided control action. This is called delay compensation.</a:t>
            </a:r>
          </a:p>
          <a:p>
            <a:pPr rtl="0"/>
            <a:r>
              <a:rPr lang="en-GB" sz="1000" dirty="0"/>
              <a:t>-the model is run again but now in a loop for each of the 7 possible switching states and the estimated values. These gives 7 possible outputs for tk+2.</a:t>
            </a:r>
          </a:p>
          <a:p>
            <a:pPr rtl="0"/>
            <a:r>
              <a:rPr lang="en-GB" sz="1000" dirty="0"/>
              <a:t>-the cost function of each is computed.</a:t>
            </a:r>
          </a:p>
          <a:p>
            <a:pPr rtl="0"/>
            <a:r>
              <a:rPr lang="en-GB" sz="1000" dirty="0"/>
              <a:t>-with the 7 cost functions, the minimum one gives the switching state chosen to be applied at tk+1</a:t>
            </a:r>
          </a:p>
          <a:p>
            <a:pPr rtl="0"/>
            <a:endParaRPr lang="en-GB" sz="1000" dirty="0"/>
          </a:p>
          <a:p>
            <a:pPr rtl="0"/>
            <a:r>
              <a:rPr lang="en-GB" sz="1000" dirty="0" err="1"/>
              <a:t>Todos</a:t>
            </a:r>
            <a:r>
              <a:rPr lang="en-GB" sz="1000" dirty="0"/>
              <a:t> los </a:t>
            </a:r>
            <a:r>
              <a:rPr lang="en-GB" sz="1000" dirty="0" err="1"/>
              <a:t>caltulos</a:t>
            </a:r>
            <a:r>
              <a:rPr lang="en-GB" sz="1000" dirty="0"/>
              <a:t> </a:t>
            </a:r>
            <a:r>
              <a:rPr lang="en-GB" sz="1000" dirty="0" err="1"/>
              <a:t>tienen</a:t>
            </a:r>
            <a:r>
              <a:rPr lang="en-GB" sz="1000" dirty="0"/>
              <a:t> que </a:t>
            </a:r>
            <a:r>
              <a:rPr lang="en-GB" sz="1000" dirty="0" err="1"/>
              <a:t>entrar</a:t>
            </a:r>
            <a:r>
              <a:rPr lang="en-GB" sz="1000" dirty="0"/>
              <a:t> entre </a:t>
            </a:r>
            <a:r>
              <a:rPr lang="en-GB" sz="1000" dirty="0" err="1"/>
              <a:t>tk</a:t>
            </a:r>
            <a:r>
              <a:rPr lang="en-GB" sz="1000" dirty="0"/>
              <a:t> y tk+1, por </a:t>
            </a:r>
            <a:r>
              <a:rPr lang="en-GB" sz="1000" dirty="0" err="1"/>
              <a:t>eso</a:t>
            </a:r>
            <a:r>
              <a:rPr lang="en-GB" sz="1000" dirty="0"/>
              <a:t> contra mas steps ahead mas </a:t>
            </a:r>
            <a:r>
              <a:rPr lang="en-GB" sz="1000" dirty="0" err="1"/>
              <a:t>reducido</a:t>
            </a:r>
            <a:r>
              <a:rPr lang="en-GB" sz="1000" dirty="0"/>
              <a:t> </a:t>
            </a:r>
            <a:r>
              <a:rPr lang="en-GB" sz="1000" dirty="0" err="1"/>
              <a:t>esto</a:t>
            </a:r>
            <a:r>
              <a:rPr lang="en-GB" sz="1000" dirty="0"/>
              <a:t>.</a:t>
            </a:r>
          </a:p>
          <a:p>
            <a:pPr rtl="0"/>
            <a:endParaRPr lang="en-GB" sz="1000" dirty="0"/>
          </a:p>
          <a:p>
            <a:pPr rtl="0"/>
            <a:endParaRPr lang="en-GB" sz="1000" dirty="0"/>
          </a:p>
          <a:p>
            <a:pPr rtl="0"/>
            <a:endParaRPr lang="en-GB" sz="1000" dirty="0"/>
          </a:p>
          <a:p>
            <a:pPr rtl="0"/>
            <a:r>
              <a:rPr lang="en-GB" sz="1000" dirty="0"/>
              <a:t>X(</a:t>
            </a:r>
            <a:r>
              <a:rPr lang="en-GB" sz="1000" dirty="0" err="1"/>
              <a:t>tk</a:t>
            </a:r>
            <a:r>
              <a:rPr lang="en-GB" sz="1000" dirty="0"/>
              <a:t>):</a:t>
            </a:r>
          </a:p>
          <a:p>
            <a:pPr rtl="0"/>
            <a:r>
              <a:rPr lang="en-GB" sz="1000" dirty="0"/>
              <a:t>Three </a:t>
            </a:r>
            <a:r>
              <a:rPr lang="en-GB" sz="1000" dirty="0" err="1"/>
              <a:t>pahses</a:t>
            </a:r>
            <a:r>
              <a:rPr lang="en-GB" sz="1000" dirty="0"/>
              <a:t> of:</a:t>
            </a:r>
          </a:p>
          <a:p>
            <a:pPr rtl="0"/>
            <a:r>
              <a:rPr lang="en-GB" sz="1000" dirty="0"/>
              <a:t>(States)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Filter currents </a:t>
            </a:r>
            <a:r>
              <a:rPr lang="en-GB" sz="1000" dirty="0" err="1"/>
              <a:t>iL</a:t>
            </a:r>
            <a:r>
              <a:rPr lang="en-GB" sz="1000" dirty="0"/>
              <a:t> (measured)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Capactitor</a:t>
            </a:r>
            <a:r>
              <a:rPr lang="en-GB" sz="1000" dirty="0"/>
              <a:t> voltages </a:t>
            </a:r>
            <a:r>
              <a:rPr lang="en-GB" sz="1000" dirty="0" err="1"/>
              <a:t>vc</a:t>
            </a:r>
            <a:r>
              <a:rPr lang="en-GB" sz="1000" dirty="0"/>
              <a:t> (measured)</a:t>
            </a:r>
          </a:p>
          <a:p>
            <a:pPr rtl="0"/>
            <a:endParaRPr lang="en-GB" sz="1000" dirty="0"/>
          </a:p>
          <a:p>
            <a:pPr rtl="0"/>
            <a:r>
              <a:rPr lang="en-GB" sz="1000" dirty="0"/>
              <a:t>(inputs) </a:t>
            </a:r>
          </a:p>
          <a:p>
            <a:pPr rtl="0"/>
            <a:r>
              <a:rPr lang="en-GB" sz="1000" dirty="0"/>
              <a:t>Load currents (measured)</a:t>
            </a:r>
          </a:p>
          <a:p>
            <a:pPr rtl="0"/>
            <a:r>
              <a:rPr lang="en-GB" sz="1000" dirty="0"/>
              <a:t>Applied voltage to the filter (the previously output of the state space model by the optimal decision)</a:t>
            </a:r>
          </a:p>
          <a:p>
            <a:pPr rtl="0"/>
            <a:endParaRPr lang="en-GB" sz="1000" dirty="0"/>
          </a:p>
        </p:txBody>
      </p:sp>
    </p:spTree>
    <p:extLst>
      <p:ext uri="{BB962C8B-B14F-4D97-AF65-F5344CB8AC3E}">
        <p14:creationId xmlns:p14="http://schemas.microsoft.com/office/powerpoint/2010/main" val="2490168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The goal of the cost function is to proper compute a value that represent how good that control decision (switching state) is.</a:t>
            </a:r>
          </a:p>
          <a:p>
            <a:pPr rtl="0"/>
            <a:endParaRPr lang="en-GB" sz="1000" dirty="0"/>
          </a:p>
          <a:p>
            <a:pPr rtl="0"/>
            <a:r>
              <a:rPr lang="en-GB" sz="1000" dirty="0"/>
              <a:t>FS MPC takes decision based on a cost function, or function that penalise not desired behaviours. </a:t>
            </a:r>
          </a:p>
          <a:p>
            <a:pPr rtl="0"/>
            <a:endParaRPr lang="en-GB" sz="1000" dirty="0"/>
          </a:p>
          <a:p>
            <a:pPr rtl="0"/>
            <a:r>
              <a:rPr lang="en-GB" sz="1000" dirty="0"/>
              <a:t>This makes MPC flexible and broadens the control possibilities, because any state or variable of the system can be included in the decision logic and can decide based on linear or non linear behaviour also.</a:t>
            </a:r>
          </a:p>
          <a:p>
            <a:pPr rtl="0"/>
            <a:endParaRPr lang="en-GB" sz="1000" dirty="0"/>
          </a:p>
          <a:p>
            <a:pPr rtl="0"/>
            <a:r>
              <a:rPr lang="en-GB" sz="1000" dirty="0"/>
              <a:t>Basic one: Euclidean distance between the desired and the obtained voltages.</a:t>
            </a:r>
          </a:p>
        </p:txBody>
      </p:sp>
    </p:spTree>
    <p:extLst>
      <p:ext uri="{BB962C8B-B14F-4D97-AF65-F5344CB8AC3E}">
        <p14:creationId xmlns:p14="http://schemas.microsoft.com/office/powerpoint/2010/main" val="581283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AU_Forsid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1831182" y="2676494"/>
            <a:ext cx="5505847" cy="1036319"/>
          </a:xfrm>
          <a:solidFill>
            <a:schemeClr val="bg1"/>
          </a:solidFill>
        </p:spPr>
        <p:txBody>
          <a:bodyPr tIns="108000" rtlCol="0"/>
          <a:lstStyle>
            <a:lvl1pPr algn="ctr">
              <a:defRPr sz="2800" baseline="0">
                <a:solidFill>
                  <a:schemeClr val="tx1"/>
                </a:solidFill>
              </a:defRPr>
            </a:lvl1pPr>
          </a:lstStyle>
          <a:p>
            <a:pPr rtl="0"/>
            <a:r>
              <a:rPr lang="en-gb"/>
              <a:t>AALBORG UNIVERSITY</a:t>
            </a:r>
            <a:br>
              <a:rPr lang="en-US" dirty="0"/>
            </a:br>
            <a:r>
              <a:rPr lang="en-gb"/>
              <a:t>HEADLINE</a:t>
            </a:r>
            <a:endParaRPr lang="en-US" dirty="0"/>
          </a:p>
        </p:txBody>
      </p:sp>
      <p:sp>
        <p:nvSpPr>
          <p:cNvPr id="3" name="Pladsholder til tekst 2"/>
          <p:cNvSpPr>
            <a:spLocks noGrp="1"/>
          </p:cNvSpPr>
          <p:nvPr>
            <p:ph type="body" sz="quarter" idx="12" hasCustomPrompt="1"/>
          </p:nvPr>
        </p:nvSpPr>
        <p:spPr>
          <a:xfrm>
            <a:off x="1831182" y="3827463"/>
            <a:ext cx="5505847" cy="412750"/>
          </a:xfrm>
          <a:solidFill>
            <a:schemeClr val="bg1"/>
          </a:solidFill>
        </p:spPr>
        <p:txBody>
          <a:bodyPr rtlCol="0">
            <a:noAutofit/>
          </a:bodyPr>
          <a:lstStyle>
            <a:lvl1pPr algn="ctr">
              <a:defRPr sz="1800" spc="300" baseline="0"/>
            </a:lvl1pPr>
          </a:lstStyle>
          <a:p>
            <a:pPr lvl="0" rtl="0"/>
            <a:r>
              <a:rPr lang="en-gb"/>
              <a:t>BY NAVN NAVNESEN</a:t>
            </a:r>
            <a:endParaRPr lang="da-DK" dirty="0"/>
          </a:p>
        </p:txBody>
      </p:sp>
      <p:grpSp>
        <p:nvGrpSpPr>
          <p:cNvPr id="30" name="Group 4"/>
          <p:cNvGrpSpPr>
            <a:grpSpLocks noChangeAspect="1"/>
          </p:cNvGrpSpPr>
          <p:nvPr userDrawn="1"/>
        </p:nvGrpSpPr>
        <p:grpSpPr bwMode="auto">
          <a:xfrm>
            <a:off x="4119563" y="5903914"/>
            <a:ext cx="927497"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5" name="Picture Placeholder 4"/>
          <p:cNvSpPr>
            <a:spLocks noGrp="1"/>
          </p:cNvSpPr>
          <p:nvPr>
            <p:ph type="pic" sz="quarter" idx="11" hasCustomPrompt="1"/>
          </p:nvPr>
        </p:nvSpPr>
        <p:spPr>
          <a:xfrm>
            <a:off x="-1" y="0"/>
            <a:ext cx="5570936"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6" name="Title 4"/>
          <p:cNvSpPr>
            <a:spLocks noGrp="1"/>
          </p:cNvSpPr>
          <p:nvPr>
            <p:ph type="title" hasCustomPrompt="1"/>
          </p:nvPr>
        </p:nvSpPr>
        <p:spPr>
          <a:xfrm>
            <a:off x="6023910" y="957754"/>
            <a:ext cx="2691466" cy="1272251"/>
          </a:xfrm>
        </p:spPr>
        <p:txBody>
          <a:bodyPr rtlCol="0"/>
          <a:lstStyle>
            <a:lvl1pPr>
              <a:defRPr sz="3600"/>
            </a:lvl1pPr>
          </a:lstStyle>
          <a:p>
            <a:pPr rtl="0"/>
            <a:r>
              <a:rPr lang="en-gb"/>
              <a:t>CLICK TO EDIT TITLE</a:t>
            </a:r>
            <a:endParaRPr lang="en-US" dirty="0"/>
          </a:p>
        </p:txBody>
      </p:sp>
      <p:sp>
        <p:nvSpPr>
          <p:cNvPr id="7" name="Pladsholder til tekst 3"/>
          <p:cNvSpPr>
            <a:spLocks noGrp="1"/>
          </p:cNvSpPr>
          <p:nvPr>
            <p:ph type="body" sz="quarter" idx="12" hasCustomPrompt="1"/>
          </p:nvPr>
        </p:nvSpPr>
        <p:spPr>
          <a:xfrm>
            <a:off x="6023910" y="2584598"/>
            <a:ext cx="2691466" cy="3500008"/>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grpSp>
        <p:nvGrpSpPr>
          <p:cNvPr id="8" name="Gruppe 7"/>
          <p:cNvGrpSpPr/>
          <p:nvPr userDrawn="1"/>
        </p:nvGrpSpPr>
        <p:grpSpPr>
          <a:xfrm>
            <a:off x="5570935" y="1288619"/>
            <a:ext cx="303866"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9" name="Picture Placeholder 4"/>
          <p:cNvSpPr>
            <a:spLocks noGrp="1"/>
          </p:cNvSpPr>
          <p:nvPr>
            <p:ph type="pic" sz="quarter" idx="14" hasCustomPrompt="1"/>
          </p:nvPr>
        </p:nvSpPr>
        <p:spPr>
          <a:xfrm>
            <a:off x="5570935" y="3492500"/>
            <a:ext cx="3573065" cy="33601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10" name="Title 4"/>
          <p:cNvSpPr>
            <a:spLocks noGrp="1"/>
          </p:cNvSpPr>
          <p:nvPr>
            <p:ph type="title" hasCustomPrompt="1"/>
          </p:nvPr>
        </p:nvSpPr>
        <p:spPr>
          <a:xfrm>
            <a:off x="440531" y="357949"/>
            <a:ext cx="3171825" cy="1486727"/>
          </a:xfrm>
        </p:spPr>
        <p:txBody>
          <a:bodyPr rtlCol="0"/>
          <a:lstStyle>
            <a:lvl1pPr>
              <a:defRPr sz="3600"/>
            </a:lvl1pPr>
          </a:lstStyle>
          <a:p>
            <a:pPr rtl="0"/>
            <a:r>
              <a:rPr lang="en-gb"/>
              <a:t>CLICK TO EDIT TITLE</a:t>
            </a:r>
            <a:endParaRPr lang="en-US" dirty="0"/>
          </a:p>
        </p:txBody>
      </p:sp>
      <p:sp>
        <p:nvSpPr>
          <p:cNvPr id="7" name="Pladsholder til tekst 3"/>
          <p:cNvSpPr>
            <a:spLocks noGrp="1"/>
          </p:cNvSpPr>
          <p:nvPr>
            <p:ph type="body" sz="quarter" idx="15" hasCustomPrompt="1"/>
          </p:nvPr>
        </p:nvSpPr>
        <p:spPr>
          <a:xfrm>
            <a:off x="440531" y="2127155"/>
            <a:ext cx="3171825" cy="3575409"/>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
        <p:nvSpPr>
          <p:cNvPr id="11" name="Picture Placeholder 4"/>
          <p:cNvSpPr>
            <a:spLocks noGrp="1"/>
          </p:cNvSpPr>
          <p:nvPr>
            <p:ph type="pic" sz="quarter" idx="16" hasCustomPrompt="1"/>
          </p:nvPr>
        </p:nvSpPr>
        <p:spPr>
          <a:xfrm>
            <a:off x="5570935" y="0"/>
            <a:ext cx="3573065" cy="33601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grpSp>
        <p:nvGrpSpPr>
          <p:cNvPr id="5" name="Gruppe 4"/>
          <p:cNvGrpSpPr/>
          <p:nvPr userDrawn="1"/>
        </p:nvGrpSpPr>
        <p:grpSpPr>
          <a:xfrm>
            <a:off x="-2627" y="657225"/>
            <a:ext cx="303866"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
        <p:nvSpPr>
          <p:cNvPr id="25" name="Title 4"/>
          <p:cNvSpPr>
            <a:spLocks noGrp="1"/>
          </p:cNvSpPr>
          <p:nvPr>
            <p:ph type="title" hasCustomPrompt="1"/>
          </p:nvPr>
        </p:nvSpPr>
        <p:spPr>
          <a:xfrm>
            <a:off x="440531" y="357949"/>
            <a:ext cx="3171825" cy="1486727"/>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473075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Helt blank">
    <p:spTree>
      <p:nvGrpSpPr>
        <p:cNvPr id="1" name=""/>
        <p:cNvGrpSpPr/>
        <p:nvPr/>
      </p:nvGrpSpPr>
      <p:grpSpPr>
        <a:xfrm>
          <a:off x="0" y="0"/>
          <a:ext cx="0" cy="0"/>
          <a:chOff x="0" y="0"/>
          <a:chExt cx="0" cy="0"/>
        </a:xfrm>
      </p:grpSpPr>
      <p:sp>
        <p:nvSpPr>
          <p:cNvPr id="26" name="Rectangle 6"/>
          <p:cNvSpPr/>
          <p:nvPr userDrawn="1"/>
        </p:nvSpPr>
        <p:spPr>
          <a:xfrm>
            <a:off x="5570935" y="0"/>
            <a:ext cx="357306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28" name="Pladsholder til tekst 3"/>
          <p:cNvSpPr>
            <a:spLocks noGrp="1"/>
          </p:cNvSpPr>
          <p:nvPr>
            <p:ph type="body" sz="quarter" idx="17" hasCustomPrompt="1"/>
          </p:nvPr>
        </p:nvSpPr>
        <p:spPr>
          <a:xfrm>
            <a:off x="6020746" y="2804344"/>
            <a:ext cx="2694629" cy="3222624"/>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sp>
        <p:nvSpPr>
          <p:cNvPr id="3" name="Slide Number Placeholder 2"/>
          <p:cNvSpPr>
            <a:spLocks noGrp="1"/>
          </p:cNvSpPr>
          <p:nvPr>
            <p:ph type="sldNum" sz="quarter" idx="10"/>
          </p:nvPr>
        </p:nvSpPr>
        <p:spPr/>
        <p:txBody>
          <a:bodyPr rtlCol="0"/>
          <a:lstStyle>
            <a:lvl1pPr>
              <a:defRPr>
                <a:solidFill>
                  <a:schemeClr val="bg1">
                    <a:alpha val="70000"/>
                  </a:schemeClr>
                </a:solidFill>
              </a:defRPr>
            </a:lvl1pPr>
          </a:lstStyle>
          <a:p>
            <a:pPr rtl="0"/>
            <a:fld id="{D8D877B3-D348-4611-9BDB-C5374591D951}" type="slidenum">
              <a:rPr lang="en-US" smtClean="0"/>
              <a:pPr rtl="0"/>
              <a:t>‹#›</a:t>
            </a:fld>
            <a:endParaRPr lang="en-US" dirty="0"/>
          </a:p>
        </p:txBody>
      </p:sp>
      <p:grpSp>
        <p:nvGrpSpPr>
          <p:cNvPr id="5" name="Gruppe 4"/>
          <p:cNvGrpSpPr/>
          <p:nvPr userDrawn="1"/>
        </p:nvGrpSpPr>
        <p:grpSpPr>
          <a:xfrm>
            <a:off x="5570935" y="1288619"/>
            <a:ext cx="303866"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
        <p:nvSpPr>
          <p:cNvPr id="53" name="Title 4"/>
          <p:cNvSpPr>
            <a:spLocks noGrp="1"/>
          </p:cNvSpPr>
          <p:nvPr>
            <p:ph type="title" hasCustomPrompt="1"/>
          </p:nvPr>
        </p:nvSpPr>
        <p:spPr>
          <a:xfrm>
            <a:off x="6020748" y="943461"/>
            <a:ext cx="2694627" cy="1621619"/>
          </a:xfrm>
        </p:spPr>
        <p:txBody>
          <a:bodyPr rtlCol="0"/>
          <a:lstStyle>
            <a:lvl1pPr>
              <a:defRPr sz="3600">
                <a:solidFill>
                  <a:schemeClr val="bg1"/>
                </a:solidFill>
              </a:defRPr>
            </a:lvl1pPr>
          </a:lstStyle>
          <a:p>
            <a:pPr rtl="0"/>
            <a:r>
              <a:rPr lang="en-gb"/>
              <a:t>CLICK TO EDIT TITLE</a:t>
            </a:r>
            <a:endParaRPr lang="en-US" dirty="0"/>
          </a:p>
        </p:txBody>
      </p:sp>
      <p:grpSp>
        <p:nvGrpSpPr>
          <p:cNvPr id="54" name="Group 4"/>
          <p:cNvGrpSpPr>
            <a:grpSpLocks noChangeAspect="1"/>
          </p:cNvGrpSpPr>
          <p:nvPr userDrawn="1"/>
        </p:nvGrpSpPr>
        <p:grpSpPr bwMode="auto">
          <a:xfrm>
            <a:off x="4119563" y="5903914"/>
            <a:ext cx="927497" cy="815975"/>
            <a:chOff x="3460" y="3719"/>
            <a:chExt cx="779" cy="514"/>
          </a:xfrm>
        </p:grpSpPr>
        <p:sp>
          <p:nvSpPr>
            <p:cNvPr id="5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3858436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iteldias">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rtlCol="0"/>
          <a:lstStyle/>
          <a:p>
            <a:pPr rtl="0"/>
            <a:endParaRPr lang="da-DK" dirty="0"/>
          </a:p>
        </p:txBody>
      </p:sp>
      <p:sp>
        <p:nvSpPr>
          <p:cNvPr id="5" name="Pladsholder til sidefod 4"/>
          <p:cNvSpPr>
            <a:spLocks noGrp="1"/>
          </p:cNvSpPr>
          <p:nvPr>
            <p:ph type="ftr" sz="quarter" idx="11"/>
          </p:nvPr>
        </p:nvSpPr>
        <p:spPr>
          <a:xfrm>
            <a:off x="3124200" y="6356382"/>
            <a:ext cx="2895600" cy="365125"/>
          </a:xfrm>
          <a:prstGeom prst="rect">
            <a:avLst/>
          </a:prstGeom>
        </p:spPr>
        <p:txBody>
          <a:bodyPr rtlCol="0"/>
          <a:lstStyle/>
          <a:p>
            <a:pPr rtl="0"/>
            <a:endParaRPr lang="da-DK"/>
          </a:p>
        </p:txBody>
      </p:sp>
      <p:sp>
        <p:nvSpPr>
          <p:cNvPr id="6" name="Pladsholder til diasnummer 5"/>
          <p:cNvSpPr>
            <a:spLocks noGrp="1"/>
          </p:cNvSpPr>
          <p:nvPr>
            <p:ph type="sldNum" sz="quarter" idx="12"/>
          </p:nvPr>
        </p:nvSpPr>
        <p:spPr>
          <a:xfrm>
            <a:off x="6876256" y="176523"/>
            <a:ext cx="2133600" cy="238949"/>
          </a:xfrm>
        </p:spPr>
        <p:txBody>
          <a:bodyPr rtlCol="0"/>
          <a:lstStyle>
            <a:lvl1pPr>
              <a:defRPr sz="800">
                <a:solidFill>
                  <a:schemeClr val="tx1"/>
                </a:solidFill>
              </a:defRPr>
            </a:lvl1pPr>
          </a:lstStyle>
          <a:p>
            <a:pPr rtl="0"/>
            <a:r>
              <a:rPr lang="en-gb" sz="700"/>
              <a:t>AAU PRÆSENTATION </a:t>
            </a:r>
            <a:r>
              <a:rPr lang="en-gb"/>
              <a:t>| </a:t>
            </a:r>
            <a:fld id="{14553865-4F79-4343-8F4C-812E9265A7C1}" type="slidenum">
              <a:rPr lang="da-DK" b="1" smtClean="0"/>
              <a:pPr rtl="0"/>
              <a:t>‹#›</a:t>
            </a:fld>
            <a:endParaRPr lang="da-DK" b="1" dirty="0"/>
          </a:p>
        </p:txBody>
      </p:sp>
    </p:spTree>
    <p:extLst>
      <p:ext uri="{BB962C8B-B14F-4D97-AF65-F5344CB8AC3E}">
        <p14:creationId xmlns:p14="http://schemas.microsoft.com/office/powerpoint/2010/main" val="785059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Helt blank">
    <p:spTree>
      <p:nvGrpSpPr>
        <p:cNvPr id="1" name=""/>
        <p:cNvGrpSpPr/>
        <p:nvPr/>
      </p:nvGrpSpPr>
      <p:grpSpPr>
        <a:xfrm>
          <a:off x="0" y="0"/>
          <a:ext cx="0" cy="0"/>
          <a:chOff x="0" y="0"/>
          <a:chExt cx="0" cy="0"/>
        </a:xfrm>
      </p:grpSpPr>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spTree>
    <p:extLst>
      <p:ext uri="{BB962C8B-B14F-4D97-AF65-F5344CB8AC3E}">
        <p14:creationId xmlns:p14="http://schemas.microsoft.com/office/powerpoint/2010/main" val="3474230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a:t>
            </a:fld>
            <a:endParaRPr lang="en-US"/>
          </a:p>
        </p:txBody>
      </p:sp>
      <p:sp>
        <p:nvSpPr>
          <p:cNvPr id="3" name="Title 4"/>
          <p:cNvSpPr>
            <a:spLocks noGrp="1"/>
          </p:cNvSpPr>
          <p:nvPr>
            <p:ph type="title" hasCustomPrompt="1"/>
          </p:nvPr>
        </p:nvSpPr>
        <p:spPr>
          <a:xfrm>
            <a:off x="440531" y="370291"/>
            <a:ext cx="3831431" cy="1474385"/>
          </a:xfrm>
        </p:spPr>
        <p:txBody>
          <a:bodyPr rtlCol="0"/>
          <a:lstStyle>
            <a:lvl1pPr>
              <a:defRPr sz="3600"/>
            </a:lvl1pPr>
          </a:lstStyle>
          <a:p>
            <a:pPr rtl="0"/>
            <a:r>
              <a:rPr lang="en-gb"/>
              <a:t>CLICK TO EDIT TITLE</a:t>
            </a:r>
          </a:p>
        </p:txBody>
      </p:sp>
      <p:sp>
        <p:nvSpPr>
          <p:cNvPr id="5" name="Pladsholder til tekst 10"/>
          <p:cNvSpPr>
            <a:spLocks noGrp="1"/>
          </p:cNvSpPr>
          <p:nvPr>
            <p:ph type="body" sz="quarter" idx="12" hasCustomPrompt="1"/>
          </p:nvPr>
        </p:nvSpPr>
        <p:spPr>
          <a:xfrm>
            <a:off x="440531" y="2065337"/>
            <a:ext cx="8064384" cy="3703696"/>
          </a:xfrm>
        </p:spPr>
        <p:txBody>
          <a:bodyPr rtlCol="0"/>
          <a:lstStyle>
            <a:lvl1pPr marL="285750" indent="-285750">
              <a:buFontTx/>
              <a:buBlip>
                <a:blip r:embed="rId2"/>
              </a:buBlip>
              <a:defRPr/>
            </a:lvl1pPr>
          </a:lstStyle>
          <a:p>
            <a:pPr lvl="0" rtl="0"/>
            <a:r>
              <a:rPr lang="en-gb"/>
              <a:t>INSERT TEXT</a:t>
            </a:r>
          </a:p>
        </p:txBody>
      </p:sp>
    </p:spTree>
    <p:extLst>
      <p:ext uri="{BB962C8B-B14F-4D97-AF65-F5344CB8AC3E}">
        <p14:creationId xmlns:p14="http://schemas.microsoft.com/office/powerpoint/2010/main" val="3694482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INTERNATIONALISERING">
    <p:spTree>
      <p:nvGrpSpPr>
        <p:cNvPr id="1" name=""/>
        <p:cNvGrpSpPr/>
        <p:nvPr/>
      </p:nvGrpSpPr>
      <p:grpSpPr>
        <a:xfrm>
          <a:off x="0" y="0"/>
          <a:ext cx="0" cy="0"/>
          <a:chOff x="0" y="0"/>
          <a:chExt cx="0" cy="0"/>
        </a:xfrm>
      </p:grpSpPr>
      <p:sp>
        <p:nvSpPr>
          <p:cNvPr id="55" name="Picture Placeholder 4"/>
          <p:cNvSpPr>
            <a:spLocks noGrp="1"/>
          </p:cNvSpPr>
          <p:nvPr>
            <p:ph type="pic" sz="quarter" idx="11" hasCustomPrompt="1"/>
          </p:nvPr>
        </p:nvSpPr>
        <p:spPr>
          <a:xfrm>
            <a:off x="5570935" y="0"/>
            <a:ext cx="3573065"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a:p>
        </p:txBody>
      </p:sp>
      <p:sp>
        <p:nvSpPr>
          <p:cNvPr id="6" name="Title 4"/>
          <p:cNvSpPr>
            <a:spLocks noGrp="1"/>
          </p:cNvSpPr>
          <p:nvPr>
            <p:ph type="title" hasCustomPrompt="1"/>
          </p:nvPr>
        </p:nvSpPr>
        <p:spPr>
          <a:xfrm>
            <a:off x="440531" y="373446"/>
            <a:ext cx="3340895" cy="1471230"/>
          </a:xfrm>
        </p:spPr>
        <p:txBody>
          <a:bodyPr rtlCol="0"/>
          <a:lstStyle>
            <a:lvl1pPr>
              <a:defRPr sz="3600">
                <a:solidFill>
                  <a:schemeClr val="tx1"/>
                </a:solidFill>
              </a:defRPr>
            </a:lvl1pPr>
          </a:lstStyle>
          <a:p>
            <a:pPr rtl="0"/>
            <a:r>
              <a:rPr lang="en-gb"/>
              <a:t>CLICK TO EDIT TITLE</a:t>
            </a:r>
          </a:p>
        </p:txBody>
      </p:sp>
      <p:sp>
        <p:nvSpPr>
          <p:cNvPr id="4" name="Pladsholder til tekst 3"/>
          <p:cNvSpPr>
            <a:spLocks noGrp="1"/>
          </p:cNvSpPr>
          <p:nvPr>
            <p:ph type="body" sz="quarter" idx="12" hasCustomPrompt="1"/>
          </p:nvPr>
        </p:nvSpPr>
        <p:spPr>
          <a:xfrm>
            <a:off x="437555" y="2101810"/>
            <a:ext cx="3343871" cy="3600491"/>
          </a:xfrm>
        </p:spPr>
        <p:txBody>
          <a:bodyPr rtlCol="0"/>
          <a:lstStyle>
            <a:lvl1pPr marL="285750" indent="-285750">
              <a:buFontTx/>
              <a:buBlip>
                <a:blip r:embed="rId2"/>
              </a:buBlip>
              <a:defRPr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sp>
        <p:nvSpPr>
          <p:cNvPr id="128" name="Rectangle 6"/>
          <p:cNvSpPr/>
          <p:nvPr userDrawn="1"/>
        </p:nvSpPr>
        <p:spPr>
          <a:xfrm>
            <a:off x="-5581" y="0"/>
            <a:ext cx="301238"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129" name="Tekstfelt 128"/>
          <p:cNvSpPr txBox="1"/>
          <p:nvPr userDrawn="1"/>
        </p:nvSpPr>
        <p:spPr>
          <a:xfrm rot="16200000">
            <a:off x="-1666440" y="4788632"/>
            <a:ext cx="3609473" cy="253916"/>
          </a:xfrm>
          <a:prstGeom prst="rect">
            <a:avLst/>
          </a:prstGeom>
          <a:noFill/>
        </p:spPr>
        <p:txBody>
          <a:bodyPr wrap="square" rtlCol="0">
            <a:spAutoFit/>
          </a:bodyPr>
          <a:lstStyle/>
          <a:p>
            <a:pPr rtl="0"/>
            <a:r>
              <a:rPr lang="en-GB" sz="1050" b="1" spc="300">
                <a:solidFill>
                  <a:schemeClr val="bg1"/>
                </a:solidFill>
              </a:rPr>
              <a:t>KNOWLEDGE COLLABORATION</a:t>
            </a:r>
            <a:endParaRPr lang="en-gb" sz="1050" b="1" spc="300">
              <a:solidFill>
                <a:schemeClr val="bg1"/>
              </a:solidFill>
            </a:endParaRPr>
          </a:p>
        </p:txBody>
      </p:sp>
      <p:grpSp>
        <p:nvGrpSpPr>
          <p:cNvPr id="75" name="Group 4"/>
          <p:cNvGrpSpPr>
            <a:grpSpLocks noChangeAspect="1"/>
          </p:cNvGrpSpPr>
          <p:nvPr userDrawn="1"/>
        </p:nvGrpSpPr>
        <p:grpSpPr bwMode="auto">
          <a:xfrm>
            <a:off x="4119563" y="5903914"/>
            <a:ext cx="927497" cy="815975"/>
            <a:chOff x="3460" y="3719"/>
            <a:chExt cx="779" cy="514"/>
          </a:xfrm>
        </p:grpSpPr>
        <p:sp>
          <p:nvSpPr>
            <p:cNvPr id="76"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7"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8"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9"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0"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1"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2"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3"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grpSp>
    </p:spTree>
    <p:extLst>
      <p:ext uri="{BB962C8B-B14F-4D97-AF65-F5344CB8AC3E}">
        <p14:creationId xmlns:p14="http://schemas.microsoft.com/office/powerpoint/2010/main" val="2928779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Tomt">
    <p:spTree>
      <p:nvGrpSpPr>
        <p:cNvPr id="1" name=""/>
        <p:cNvGrpSpPr/>
        <p:nvPr/>
      </p:nvGrpSpPr>
      <p:grpSpPr>
        <a:xfrm>
          <a:off x="0" y="0"/>
          <a:ext cx="0" cy="0"/>
          <a:chOff x="0" y="0"/>
          <a:chExt cx="0" cy="0"/>
        </a:xfrm>
      </p:grpSpPr>
      <p:sp>
        <p:nvSpPr>
          <p:cNvPr id="2" name="Pladsholder til dato 3"/>
          <p:cNvSpPr>
            <a:spLocks noGrp="1"/>
          </p:cNvSpPr>
          <p:nvPr>
            <p:ph type="dt" sz="half" idx="10"/>
          </p:nvPr>
        </p:nvSpPr>
        <p:spPr/>
        <p:txBody>
          <a:bodyPr/>
          <a:lstStyle>
            <a:lvl1pPr>
              <a:defRPr/>
            </a:lvl1pPr>
          </a:lstStyle>
          <a:p>
            <a:pPr>
              <a:defRPr/>
            </a:pPr>
            <a:endParaRPr lang="da-DK"/>
          </a:p>
        </p:txBody>
      </p:sp>
      <p:sp>
        <p:nvSpPr>
          <p:cNvPr id="3" name="Pladsholder til sidefod 4"/>
          <p:cNvSpPr>
            <a:spLocks noGrp="1"/>
          </p:cNvSpPr>
          <p:nvPr>
            <p:ph type="ftr" sz="quarter" idx="11"/>
          </p:nvPr>
        </p:nvSpPr>
        <p:spPr/>
        <p:txBody>
          <a:bodyPr/>
          <a:lstStyle>
            <a:lvl1pPr>
              <a:defRPr/>
            </a:lvl1pPr>
          </a:lstStyle>
          <a:p>
            <a:pPr>
              <a:defRPr/>
            </a:pPr>
            <a:endParaRPr lang="da-DK"/>
          </a:p>
        </p:txBody>
      </p:sp>
      <p:sp>
        <p:nvSpPr>
          <p:cNvPr id="4" name="Pladsholder til diasnummer 5"/>
          <p:cNvSpPr>
            <a:spLocks noGrp="1"/>
          </p:cNvSpPr>
          <p:nvPr>
            <p:ph type="sldNum" sz="quarter" idx="12"/>
          </p:nvPr>
        </p:nvSpPr>
        <p:spPr/>
        <p:txBody>
          <a:bodyPr/>
          <a:lstStyle>
            <a:lvl1pPr>
              <a:defRPr/>
            </a:lvl1pPr>
          </a:lstStyle>
          <a:p>
            <a:pPr>
              <a:defRPr/>
            </a:pPr>
            <a:fld id="{A41F21F6-5077-42E8-A127-369873FCCBDF}" type="slidenum">
              <a:rPr lang="da-DK"/>
              <a:pPr>
                <a:defRPr/>
              </a:pPr>
              <a:t>‹#›</a:t>
            </a:fld>
            <a:endParaRPr lang="da-DK"/>
          </a:p>
        </p:txBody>
      </p:sp>
    </p:spTree>
    <p:extLst>
      <p:ext uri="{BB962C8B-B14F-4D97-AF65-F5344CB8AC3E}">
        <p14:creationId xmlns:p14="http://schemas.microsoft.com/office/powerpoint/2010/main" val="34399364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AU_Forsid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1831182" y="3827463"/>
            <a:ext cx="5505847" cy="412750"/>
          </a:xfrm>
          <a:solidFill>
            <a:schemeClr val="bg1"/>
          </a:solidFill>
        </p:spPr>
        <p:txBody>
          <a:bodyPr>
            <a:noAutofit/>
          </a:bodyPr>
          <a:lstStyle>
            <a:lvl1pPr algn="ctr">
              <a:defRPr sz="1800" spc="300" baseline="0"/>
            </a:lvl1pPr>
          </a:lstStyle>
          <a:p>
            <a:pPr lvl="0"/>
            <a:r>
              <a:rPr lang="da-DK" dirty="0"/>
              <a:t>BY NAVN NAVNESEN</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48846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1831182" y="2676494"/>
            <a:ext cx="5505847" cy="1036319"/>
          </a:xfrm>
          <a:solidFill>
            <a:schemeClr val="bg1"/>
          </a:solidFill>
        </p:spPr>
        <p:txBody>
          <a:bodyPr tIns="108000" rtlCol="0"/>
          <a:lstStyle>
            <a:lvl1pPr algn="ctr">
              <a:defRPr sz="2800" baseline="0">
                <a:solidFill>
                  <a:schemeClr val="tx1"/>
                </a:solidFill>
              </a:defRPr>
            </a:lvl1pPr>
          </a:lstStyle>
          <a:p>
            <a:pPr rtl="0"/>
            <a:r>
              <a:rPr lang="en-gb"/>
              <a:t>BREAK</a:t>
            </a:r>
            <a:br>
              <a:rPr lang="en-US" dirty="0"/>
            </a:br>
            <a:r>
              <a:rPr lang="en-gb"/>
              <a:t>HEADLINE</a:t>
            </a:r>
            <a:endParaRPr lang="en-US" dirty="0"/>
          </a:p>
        </p:txBody>
      </p:sp>
      <p:grpSp>
        <p:nvGrpSpPr>
          <p:cNvPr id="30" name="Group 4"/>
          <p:cNvGrpSpPr>
            <a:grpSpLocks noChangeAspect="1"/>
          </p:cNvGrpSpPr>
          <p:nvPr userDrawn="1"/>
        </p:nvGrpSpPr>
        <p:grpSpPr bwMode="auto">
          <a:xfrm>
            <a:off x="4119563" y="5903914"/>
            <a:ext cx="927497"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3553502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42229050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gsorden _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440531" y="370291"/>
            <a:ext cx="3831431" cy="1474385"/>
          </a:xfrm>
        </p:spPr>
        <p:txBody>
          <a:bodyPr/>
          <a:lstStyle>
            <a:lvl1pPr>
              <a:defRPr sz="3600"/>
            </a:lvl1pPr>
          </a:lstStyle>
          <a:p>
            <a:r>
              <a:rPr lang="en-US" dirty="0"/>
              <a:t>CLICK TO EDIT TITLE</a:t>
            </a:r>
          </a:p>
        </p:txBody>
      </p:sp>
      <p:sp>
        <p:nvSpPr>
          <p:cNvPr id="13" name="Pladsholder til tekst 12"/>
          <p:cNvSpPr>
            <a:spLocks noGrp="1"/>
          </p:cNvSpPr>
          <p:nvPr>
            <p:ph type="body" sz="quarter" idx="13" hasCustomPrompt="1"/>
          </p:nvPr>
        </p:nvSpPr>
        <p:spPr>
          <a:xfrm>
            <a:off x="440531" y="2216151"/>
            <a:ext cx="3831431" cy="3419473"/>
          </a:xfrm>
        </p:spPr>
        <p:txBody>
          <a:bodyPr>
            <a:normAutofit/>
          </a:bodyPr>
          <a:lstStyle>
            <a:lvl2pPr marL="285750" indent="-285750">
              <a:lnSpc>
                <a:spcPct val="120000"/>
              </a:lnSpc>
              <a:spcBef>
                <a:spcPts val="1000"/>
              </a:spcBef>
              <a:buFontTx/>
              <a:buBlip>
                <a:blip r:embed="rId2"/>
              </a:buBlip>
              <a:defRPr sz="1600" baseline="0"/>
            </a:lvl2pPr>
          </a:lstStyle>
          <a:p>
            <a:pPr lvl="1"/>
            <a:r>
              <a:rPr lang="da-DK" dirty="0" err="1"/>
              <a:t>Insert</a:t>
            </a:r>
            <a:r>
              <a:rPr lang="da-DK" dirty="0"/>
              <a:t> </a:t>
            </a:r>
            <a:r>
              <a:rPr lang="da-DK" dirty="0" err="1"/>
              <a:t>text</a:t>
            </a:r>
            <a:endParaRPr lang="da-DK" dirty="0"/>
          </a:p>
        </p:txBody>
      </p:sp>
      <p:sp>
        <p:nvSpPr>
          <p:cNvPr id="6" name="Picture Placeholder 4"/>
          <p:cNvSpPr>
            <a:spLocks noGrp="1"/>
          </p:cNvSpPr>
          <p:nvPr>
            <p:ph type="pic" sz="quarter" idx="11" hasCustomPrompt="1"/>
          </p:nvPr>
        </p:nvSpPr>
        <p:spPr>
          <a:xfrm>
            <a:off x="4572000" y="2216150"/>
            <a:ext cx="4143375" cy="341947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41889066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440531" y="370291"/>
            <a:ext cx="3831431" cy="1474385"/>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1653194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303866"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6" name="Title 4"/>
          <p:cNvSpPr>
            <a:spLocks noGrp="1"/>
          </p:cNvSpPr>
          <p:nvPr>
            <p:ph type="title" hasCustomPrompt="1"/>
          </p:nvPr>
        </p:nvSpPr>
        <p:spPr>
          <a:xfrm>
            <a:off x="440531" y="370765"/>
            <a:ext cx="3387329"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53094" y="820387"/>
            <a:ext cx="5207526" cy="5825654"/>
          </a:xfrm>
          <a:prstGeom prst="rect">
            <a:avLst/>
          </a:prstGeom>
        </p:spPr>
      </p:pic>
      <p:sp>
        <p:nvSpPr>
          <p:cNvPr id="28" name="Picture Placeholder 4"/>
          <p:cNvSpPr>
            <a:spLocks noGrp="1"/>
          </p:cNvSpPr>
          <p:nvPr>
            <p:ph type="pic" sz="quarter" idx="11" hasCustomPrompt="1"/>
          </p:nvPr>
        </p:nvSpPr>
        <p:spPr>
          <a:xfrm>
            <a:off x="4465365" y="1240418"/>
            <a:ext cx="4678635"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p:nvPr>
        </p:nvSpPr>
        <p:spPr>
          <a:xfrm>
            <a:off x="440531" y="2065338"/>
            <a:ext cx="3387329" cy="3243263"/>
          </a:xfrm>
        </p:spPr>
        <p:txBody>
          <a:bodyPr/>
          <a:lstStyle>
            <a:lvl1pPr marL="285750" indent="-285750">
              <a:buFontTx/>
              <a:buBlip>
                <a:blip r:embed="rId3"/>
              </a:buBlip>
              <a:defRPr/>
            </a:lvl1pPr>
          </a:lstStyle>
          <a:p>
            <a:pPr lvl="0"/>
            <a:r>
              <a:rPr lang="da-DK" dirty="0"/>
              <a:t>Rediger typografien i masterens</a:t>
            </a:r>
          </a:p>
        </p:txBody>
      </p:sp>
    </p:spTree>
    <p:extLst>
      <p:ext uri="{BB962C8B-B14F-4D97-AF65-F5344CB8AC3E}">
        <p14:creationId xmlns:p14="http://schemas.microsoft.com/office/powerpoint/2010/main" val="41180722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agram_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40531" y="367629"/>
            <a:ext cx="3665245"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4572000" y="2262580"/>
            <a:ext cx="4143375" cy="3572737"/>
          </a:xfrm>
        </p:spPr>
        <p:txBody>
          <a:bodyPr/>
          <a:lstStyle/>
          <a:p>
            <a:endParaRPr lang="da-DK"/>
          </a:p>
        </p:txBody>
      </p:sp>
      <p:sp>
        <p:nvSpPr>
          <p:cNvPr id="13" name="Pladsholder til tekst 12"/>
          <p:cNvSpPr>
            <a:spLocks noGrp="1"/>
          </p:cNvSpPr>
          <p:nvPr>
            <p:ph type="body" sz="quarter" idx="13" hasCustomPrompt="1"/>
          </p:nvPr>
        </p:nvSpPr>
        <p:spPr>
          <a:xfrm>
            <a:off x="440531" y="2262580"/>
            <a:ext cx="3665244"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14004196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440531" y="359274"/>
            <a:ext cx="3367834"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440532"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40650210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å layout - Billede højre">
    <p:spTree>
      <p:nvGrpSpPr>
        <p:cNvPr id="1" name=""/>
        <p:cNvGrpSpPr/>
        <p:nvPr/>
      </p:nvGrpSpPr>
      <p:grpSpPr>
        <a:xfrm>
          <a:off x="0" y="0"/>
          <a:ext cx="0" cy="0"/>
          <a:chOff x="0" y="0"/>
          <a:chExt cx="0" cy="0"/>
        </a:xfrm>
      </p:grpSpPr>
      <p:sp>
        <p:nvSpPr>
          <p:cNvPr id="7" name="Rectangle 6"/>
          <p:cNvSpPr/>
          <p:nvPr userDrawn="1"/>
        </p:nvSpPr>
        <p:spPr>
          <a:xfrm>
            <a:off x="0" y="0"/>
            <a:ext cx="557093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5570935" y="0"/>
            <a:ext cx="3573065"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440531" y="373446"/>
            <a:ext cx="3512344"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4099837" y="6027162"/>
            <a:ext cx="954530" cy="669100"/>
            <a:chOff x="5387975" y="5659438"/>
            <a:chExt cx="1573213" cy="827087"/>
          </a:xfrm>
          <a:solidFill>
            <a:schemeClr val="bg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4" name="Pladsholder til tekst 3"/>
          <p:cNvSpPr>
            <a:spLocks noGrp="1"/>
          </p:cNvSpPr>
          <p:nvPr>
            <p:ph type="body" sz="quarter" idx="12" hasCustomPrompt="1"/>
          </p:nvPr>
        </p:nvSpPr>
        <p:spPr>
          <a:xfrm>
            <a:off x="437554" y="2101810"/>
            <a:ext cx="3515321"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grpSp>
    </p:spTree>
    <p:extLst>
      <p:ext uri="{BB962C8B-B14F-4D97-AF65-F5344CB8AC3E}">
        <p14:creationId xmlns:p14="http://schemas.microsoft.com/office/powerpoint/2010/main" val="29406532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39528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440531" y="373446"/>
            <a:ext cx="3340895"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4099837" y="6027162"/>
            <a:ext cx="954530"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4" name="Pladsholder til tekst 3"/>
          <p:cNvSpPr>
            <a:spLocks noGrp="1"/>
          </p:cNvSpPr>
          <p:nvPr>
            <p:ph type="body" sz="quarter" idx="12" hasCustomPrompt="1"/>
          </p:nvPr>
        </p:nvSpPr>
        <p:spPr>
          <a:xfrm>
            <a:off x="437555" y="2101810"/>
            <a:ext cx="3343871"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grpSp>
      <p:sp>
        <p:nvSpPr>
          <p:cNvPr id="75" name="Picture Placeholder 4"/>
          <p:cNvSpPr>
            <a:spLocks noGrp="1"/>
          </p:cNvSpPr>
          <p:nvPr>
            <p:ph type="pic" sz="quarter" idx="11" hasCustomPrompt="1"/>
          </p:nvPr>
        </p:nvSpPr>
        <p:spPr>
          <a:xfrm>
            <a:off x="3952875" y="0"/>
            <a:ext cx="5191125"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20780316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5570936"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6023910" y="957754"/>
            <a:ext cx="2691466"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6023910" y="2584598"/>
            <a:ext cx="2691466"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5570935" y="1288619"/>
            <a:ext cx="303866"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20404192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5570935" y="349250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440531" y="357949"/>
            <a:ext cx="3171825"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440531" y="2127155"/>
            <a:ext cx="3171825"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5570935" y="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529065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gsorden _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5" name="Title 4"/>
          <p:cNvSpPr>
            <a:spLocks noGrp="1"/>
          </p:cNvSpPr>
          <p:nvPr>
            <p:ph type="title" hasCustomPrompt="1"/>
          </p:nvPr>
        </p:nvSpPr>
        <p:spPr>
          <a:xfrm>
            <a:off x="440531" y="370291"/>
            <a:ext cx="3831431" cy="1474385"/>
          </a:xfrm>
        </p:spPr>
        <p:txBody>
          <a:bodyPr rtlCol="0"/>
          <a:lstStyle>
            <a:lvl1pPr>
              <a:defRPr sz="3600"/>
            </a:lvl1pPr>
          </a:lstStyle>
          <a:p>
            <a:pPr rtl="0"/>
            <a:r>
              <a:rPr lang="en-gb"/>
              <a:t>CLICK TO EDIT TITLE</a:t>
            </a:r>
            <a:endParaRPr lang="en-US" dirty="0"/>
          </a:p>
        </p:txBody>
      </p:sp>
      <p:sp>
        <p:nvSpPr>
          <p:cNvPr id="13" name="Pladsholder til tekst 12"/>
          <p:cNvSpPr>
            <a:spLocks noGrp="1"/>
          </p:cNvSpPr>
          <p:nvPr>
            <p:ph type="body" sz="quarter" idx="13" hasCustomPrompt="1"/>
          </p:nvPr>
        </p:nvSpPr>
        <p:spPr>
          <a:xfrm>
            <a:off x="440531" y="2216151"/>
            <a:ext cx="3831431" cy="3419473"/>
          </a:xfrm>
        </p:spPr>
        <p:txBody>
          <a:bodyPr rtlCol="0">
            <a:normAutofit/>
          </a:bodyPr>
          <a:lstStyle>
            <a:lvl2pPr marL="285750" indent="-285750">
              <a:lnSpc>
                <a:spcPct val="120000"/>
              </a:lnSpc>
              <a:spcBef>
                <a:spcPts val="1000"/>
              </a:spcBef>
              <a:buFontTx/>
              <a:buBlip>
                <a:blip r:embed="rId2"/>
              </a:buBlip>
              <a:defRPr sz="1600" baseline="0"/>
            </a:lvl2pPr>
          </a:lstStyle>
          <a:p>
            <a:pPr lvl="1" rtl="0"/>
            <a:r>
              <a:rPr lang="en-gb"/>
              <a:t>Insert text</a:t>
            </a:r>
            <a:endParaRPr lang="da-DK" dirty="0"/>
          </a:p>
        </p:txBody>
      </p:sp>
      <p:sp>
        <p:nvSpPr>
          <p:cNvPr id="6" name="Picture Placeholder 4"/>
          <p:cNvSpPr>
            <a:spLocks noGrp="1"/>
          </p:cNvSpPr>
          <p:nvPr>
            <p:ph type="pic" sz="quarter" idx="11" hasCustomPrompt="1"/>
          </p:nvPr>
        </p:nvSpPr>
        <p:spPr>
          <a:xfrm>
            <a:off x="4572000" y="2216150"/>
            <a:ext cx="4143375" cy="3419475"/>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34787029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5" name="Gruppe 4"/>
          <p:cNvGrpSpPr/>
          <p:nvPr userDrawn="1"/>
        </p:nvGrpSpPr>
        <p:grpSpPr>
          <a:xfrm>
            <a:off x="-2627" y="657225"/>
            <a:ext cx="303866"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5" name="Title 4"/>
          <p:cNvSpPr>
            <a:spLocks noGrp="1"/>
          </p:cNvSpPr>
          <p:nvPr>
            <p:ph type="title" hasCustomPrompt="1"/>
          </p:nvPr>
        </p:nvSpPr>
        <p:spPr>
          <a:xfrm>
            <a:off x="440531" y="357949"/>
            <a:ext cx="3171825" cy="1486727"/>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20386811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Helt blank">
    <p:spTree>
      <p:nvGrpSpPr>
        <p:cNvPr id="1" name=""/>
        <p:cNvGrpSpPr/>
        <p:nvPr/>
      </p:nvGrpSpPr>
      <p:grpSpPr>
        <a:xfrm>
          <a:off x="0" y="0"/>
          <a:ext cx="0" cy="0"/>
          <a:chOff x="0" y="0"/>
          <a:chExt cx="0" cy="0"/>
        </a:xfrm>
      </p:grpSpPr>
      <p:sp>
        <p:nvSpPr>
          <p:cNvPr id="26" name="Rectangle 6"/>
          <p:cNvSpPr/>
          <p:nvPr userDrawn="1"/>
        </p:nvSpPr>
        <p:spPr>
          <a:xfrm>
            <a:off x="5570935" y="0"/>
            <a:ext cx="357306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8" name="Pladsholder til tekst 3"/>
          <p:cNvSpPr>
            <a:spLocks noGrp="1"/>
          </p:cNvSpPr>
          <p:nvPr>
            <p:ph type="body" sz="quarter" idx="17" hasCustomPrompt="1"/>
          </p:nvPr>
        </p:nvSpPr>
        <p:spPr>
          <a:xfrm>
            <a:off x="6020746" y="2804344"/>
            <a:ext cx="2694629"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5570935" y="1288619"/>
            <a:ext cx="303866"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53" name="Title 4"/>
          <p:cNvSpPr>
            <a:spLocks noGrp="1"/>
          </p:cNvSpPr>
          <p:nvPr>
            <p:ph type="title" hasCustomPrompt="1"/>
          </p:nvPr>
        </p:nvSpPr>
        <p:spPr>
          <a:xfrm>
            <a:off x="6020748" y="943461"/>
            <a:ext cx="2694627" cy="1621619"/>
          </a:xfrm>
        </p:spPr>
        <p:txBody>
          <a:bodyPr/>
          <a:lstStyle>
            <a:lvl1pPr>
              <a:defRPr sz="3600">
                <a:solidFill>
                  <a:schemeClr val="bg1"/>
                </a:solidFill>
              </a:defRPr>
            </a:lvl1pPr>
          </a:lstStyle>
          <a:p>
            <a:r>
              <a:rPr lang="en-US" dirty="0"/>
              <a:t>CLICK TO EDIT TITLE</a:t>
            </a:r>
          </a:p>
        </p:txBody>
      </p:sp>
    </p:spTree>
    <p:extLst>
      <p:ext uri="{BB962C8B-B14F-4D97-AF65-F5344CB8AC3E}">
        <p14:creationId xmlns:p14="http://schemas.microsoft.com/office/powerpoint/2010/main" val="25238446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rugerguide">
    <p:spTree>
      <p:nvGrpSpPr>
        <p:cNvPr id="1" name=""/>
        <p:cNvGrpSpPr/>
        <p:nvPr/>
      </p:nvGrpSpPr>
      <p:grpSpPr>
        <a:xfrm>
          <a:off x="0" y="0"/>
          <a:ext cx="0" cy="0"/>
          <a:chOff x="0" y="0"/>
          <a:chExt cx="0" cy="0"/>
        </a:xfrm>
      </p:grpSpPr>
      <p:sp>
        <p:nvSpPr>
          <p:cNvPr id="2" name="Rektangel 1"/>
          <p:cNvSpPr/>
          <p:nvPr userDrawn="1"/>
        </p:nvSpPr>
        <p:spPr>
          <a:xfrm>
            <a:off x="379299" y="1155050"/>
            <a:ext cx="6068446" cy="646331"/>
          </a:xfrm>
          <a:prstGeom prst="rect">
            <a:avLst/>
          </a:prstGeom>
        </p:spPr>
        <p:txBody>
          <a:bodyPr wrap="square">
            <a:spAutoFit/>
          </a:bodyPr>
          <a:lstStyle/>
          <a:p>
            <a:r>
              <a:rPr lang="en-US" sz="1800" dirty="0">
                <a:solidFill>
                  <a:srgbClr val="DF6752"/>
                </a:solidFill>
              </a:rPr>
              <a:t>- SLET DETTE SLIDE, FØR DU FÆRDIGGØR PRÆSENTATIONEN</a:t>
            </a:r>
            <a:endParaRPr lang="da-DK" sz="1800" dirty="0">
              <a:solidFill>
                <a:srgbClr val="DF6752"/>
              </a:solidFill>
            </a:endParaRPr>
          </a:p>
        </p:txBody>
      </p:sp>
      <p:sp>
        <p:nvSpPr>
          <p:cNvPr id="5" name="Text Box 48"/>
          <p:cNvSpPr txBox="1">
            <a:spLocks noChangeArrowheads="1"/>
          </p:cNvSpPr>
          <p:nvPr userDrawn="1"/>
        </p:nvSpPr>
        <p:spPr bwMode="auto">
          <a:xfrm>
            <a:off x="440531" y="1960596"/>
            <a:ext cx="1745714" cy="405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600"/>
              </a:spcAft>
              <a:defRPr/>
            </a:pPr>
            <a:r>
              <a:rPr lang="da-DK" sz="1000" b="1" spc="300" noProof="1">
                <a:solidFill>
                  <a:schemeClr val="tx1"/>
                </a:solidFill>
                <a:latin typeface="+mn-lt"/>
                <a:cs typeface="Arial" panose="020B0604020202020204" pitchFamily="34" charset="0"/>
              </a:rPr>
              <a:t>AAU-SKABELONER TIL POWERPOINT</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da-DK" sz="900" b="0" dirty="0">
                <a:effectLst/>
                <a:latin typeface="+mn-lt"/>
                <a:ea typeface="Calibri" panose="020F0502020204030204" pitchFamily="34" charset="0"/>
                <a:cs typeface="Times New Roman" panose="02020603050405020304" pitchFamily="18" charset="0"/>
              </a:rPr>
              <a:t>Når du åbner PowerPoint på din pc, kan du vælge</a:t>
            </a:r>
            <a:r>
              <a:rPr lang="da-DK" sz="900" b="0" baseline="0" dirty="0">
                <a:effectLst/>
                <a:latin typeface="+mn-lt"/>
                <a:ea typeface="Calibri" panose="020F0502020204030204" pitchFamily="34" charset="0"/>
                <a:cs typeface="Times New Roman" panose="02020603050405020304" pitchFamily="18" charset="0"/>
              </a:rPr>
              <a:t> mellem to </a:t>
            </a:r>
            <a:r>
              <a:rPr lang="da-DK" sz="900" b="0" dirty="0">
                <a:effectLst/>
                <a:latin typeface="+mn-lt"/>
                <a:ea typeface="Calibri" panose="020F0502020204030204" pitchFamily="34" charset="0"/>
                <a:cs typeface="Times New Roman" panose="02020603050405020304" pitchFamily="18" charset="0"/>
              </a:rPr>
              <a:t>skabeloner i 16:9-format med</a:t>
            </a:r>
            <a:r>
              <a:rPr lang="da-DK" sz="900" b="0" baseline="0" dirty="0">
                <a:effectLst/>
                <a:latin typeface="+mn-lt"/>
                <a:ea typeface="Calibri" panose="020F0502020204030204" pitchFamily="34" charset="0"/>
                <a:cs typeface="Times New Roman" panose="02020603050405020304" pitchFamily="18" charset="0"/>
              </a:rPr>
              <a:t> enten det danske eller engelske AAU-logo.</a:t>
            </a:r>
            <a:endParaRPr lang="da-DK" sz="900" b="0" dirty="0">
              <a:effectLst/>
              <a:latin typeface="+mn-lt"/>
              <a:ea typeface="Calibri" panose="020F0502020204030204" pitchFamily="34" charset="0"/>
              <a:cs typeface="Times New Roman" panose="02020603050405020304" pitchFamily="18" charset="0"/>
            </a:endParaRPr>
          </a:p>
          <a:p>
            <a:pPr>
              <a:lnSpc>
                <a:spcPct val="100000"/>
              </a:lnSpc>
              <a:spcAft>
                <a:spcPts val="1000"/>
              </a:spcAft>
            </a:pPr>
            <a:r>
              <a:rPr lang="da-DK" sz="900" b="0" dirty="0">
                <a:effectLst/>
                <a:latin typeface="+mn-lt"/>
                <a:ea typeface="Calibri" panose="020F0502020204030204" pitchFamily="34" charset="0"/>
                <a:cs typeface="Times New Roman" panose="02020603050405020304" pitchFamily="18" charset="0"/>
              </a:rPr>
              <a:t>Det</a:t>
            </a:r>
            <a:r>
              <a:rPr lang="da-DK" sz="900" b="0" baseline="0" dirty="0">
                <a:effectLst/>
                <a:latin typeface="+mn-lt"/>
                <a:ea typeface="Calibri" panose="020F0502020204030204" pitchFamily="34" charset="0"/>
                <a:cs typeface="Times New Roman" panose="02020603050405020304" pitchFamily="18" charset="0"/>
              </a:rPr>
              <a:t> er også muligt at hente PowerPoint-skabelonerne på: </a:t>
            </a:r>
            <a:r>
              <a:rPr lang="da-DK" sz="900" b="0" baseline="0" dirty="0">
                <a:effectLst/>
                <a:latin typeface="+mn-lt"/>
                <a:ea typeface="Calibri" panose="020F0502020204030204" pitchFamily="34" charset="0"/>
                <a:cs typeface="Times New Roman" panose="02020603050405020304" pitchFamily="18" charset="0"/>
                <a:hlinkClick r:id="rId2"/>
              </a:rPr>
              <a:t>www.design.aau.dk/skabeloner/</a:t>
            </a:r>
            <a:r>
              <a:rPr lang="da-DK" sz="900" b="0" baseline="0" dirty="0" err="1">
                <a:effectLst/>
                <a:latin typeface="+mn-lt"/>
                <a:ea typeface="Calibri" panose="020F0502020204030204" pitchFamily="34" charset="0"/>
                <a:cs typeface="Times New Roman" panose="02020603050405020304" pitchFamily="18" charset="0"/>
                <a:hlinkClick r:id="rId2"/>
              </a:rPr>
              <a:t>powerpoint</a:t>
            </a:r>
            <a:r>
              <a:rPr lang="da-DK" sz="900" b="0" baseline="0" dirty="0">
                <a:effectLst/>
                <a:latin typeface="+mn-lt"/>
                <a:ea typeface="Calibri" panose="020F0502020204030204" pitchFamily="34" charset="0"/>
                <a:cs typeface="Times New Roman" panose="02020603050405020304" pitchFamily="18" charset="0"/>
              </a:rPr>
              <a:t>. Her kan du også hente den generelle AAU PowerPoint til inspiration. Denne vil løbende blive opdateret med de nyeste tal og informationer. Du kan her slette de slides du ikke vil bruge. </a:t>
            </a:r>
          </a:p>
          <a:p>
            <a:pPr marL="0" marR="0" lvl="0" indent="0" algn="l" defTabSz="914330" rtl="0" eaLnBrk="0" fontAlgn="auto" latinLnBrk="0" hangingPunct="0">
              <a:lnSpc>
                <a:spcPct val="100000"/>
              </a:lnSpc>
              <a:spcBef>
                <a:spcPts val="0"/>
              </a:spcBef>
              <a:spcAft>
                <a:spcPts val="1000"/>
              </a:spcAft>
              <a:buClrTx/>
              <a:buSzTx/>
              <a:buFontTx/>
              <a:buNone/>
              <a:tabLst/>
              <a:defRPr/>
            </a:pPr>
            <a:r>
              <a:rPr lang="da-DK" sz="1000" b="1" kern="1200" spc="300" noProof="1">
                <a:solidFill>
                  <a:schemeClr val="tx1"/>
                </a:solidFill>
                <a:latin typeface="Arial" charset="0"/>
                <a:ea typeface="+mn-ea"/>
                <a:cs typeface="Arial" panose="020B0604020202020204" pitchFamily="34" charset="0"/>
              </a:rPr>
              <a:t>SKRIFT</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da-DK" altLang="da-DK" sz="900" b="0" kern="1200" noProof="1">
                <a:solidFill>
                  <a:schemeClr val="tx1"/>
                </a:solidFill>
                <a:latin typeface="Arial" charset="0"/>
                <a:ea typeface="+mn-ea"/>
                <a:cs typeface="Arial" panose="020B0604020202020204" pitchFamily="34" charset="0"/>
              </a:rPr>
              <a:t>AAU anvender vores</a:t>
            </a:r>
            <a:r>
              <a:rPr lang="da-DK" altLang="da-DK" sz="900" b="0" kern="1200" baseline="0" noProof="1">
                <a:solidFill>
                  <a:schemeClr val="tx1"/>
                </a:solidFill>
                <a:latin typeface="Arial" charset="0"/>
                <a:ea typeface="+mn-ea"/>
                <a:cs typeface="Arial" panose="020B0604020202020204" pitchFamily="34" charset="0"/>
              </a:rPr>
              <a:t> sekundære </a:t>
            </a:r>
            <a:r>
              <a:rPr lang="da-DK" altLang="da-DK" sz="900" b="0" kern="1200" noProof="1">
                <a:solidFill>
                  <a:schemeClr val="tx1"/>
                </a:solidFill>
                <a:latin typeface="Arial" charset="0"/>
                <a:ea typeface="+mn-ea"/>
                <a:cs typeface="Arial" panose="020B0604020202020204" pitchFamily="34" charset="0"/>
              </a:rPr>
              <a:t>skrifttype Arial i PowerPoint-præsentationer.</a:t>
            </a:r>
          </a:p>
          <a:p>
            <a:pPr>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12" name="Text Box 48"/>
          <p:cNvSpPr txBox="1">
            <a:spLocks noChangeArrowheads="1"/>
          </p:cNvSpPr>
          <p:nvPr userDrawn="1"/>
        </p:nvSpPr>
        <p:spPr bwMode="auto">
          <a:xfrm>
            <a:off x="4702030" y="1960595"/>
            <a:ext cx="1745714" cy="476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SKABELONENS FARVER</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Du kan vælge mellem en række farver til baggrunde og grafer.</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Højreklik på den flade, du vil skifte farve på, og derefter malerbøtte-ikonet (Fyldfarve til figur)</a:t>
            </a:r>
          </a:p>
          <a:p>
            <a:pPr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BILLEDSTØRRELSER</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0" noProof="1">
                <a:solidFill>
                  <a:schemeClr val="tx1"/>
                </a:solidFill>
                <a:latin typeface="+mn-lt"/>
                <a:cs typeface="Arial" panose="020B0604020202020204" pitchFamily="34" charset="0"/>
              </a:rPr>
              <a:t>Sørg</a:t>
            </a:r>
            <a:r>
              <a:rPr lang="da-DK" sz="900" b="0" baseline="0" noProof="1">
                <a:solidFill>
                  <a:schemeClr val="tx1"/>
                </a:solidFill>
                <a:latin typeface="+mn-lt"/>
                <a:cs typeface="Arial" panose="020B0604020202020204" pitchFamily="34" charset="0"/>
              </a:rPr>
              <a:t> for at bruge højkvalitetsbilleder i de forskellige layouts. Undgå at skulle skalerer små billeder op, da dette vil gøre dem pixileret og se uprofessionelt ud.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Via Skyfish vil i kunne søge og downloade højkvalitetsbilleder fra AAU.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Mange højkvalitetsbilleder giver selvfølgelig en stor filstørrelse på PowerPointen. Hvis dette bliver et problem, kan det løses når i gemmer præsentationen under: </a:t>
            </a:r>
            <a:br>
              <a:rPr lang="da-DK" sz="900" b="0" baseline="0" noProof="1">
                <a:solidFill>
                  <a:schemeClr val="tx1"/>
                </a:solidFill>
                <a:latin typeface="+mn-lt"/>
                <a:cs typeface="Arial" panose="020B0604020202020204" pitchFamily="34" charset="0"/>
              </a:rPr>
            </a:br>
            <a:r>
              <a:rPr lang="da-DK" sz="900" b="1" baseline="0" noProof="1">
                <a:solidFill>
                  <a:schemeClr val="tx1"/>
                </a:solidFill>
                <a:latin typeface="+mn-lt"/>
                <a:cs typeface="Arial" panose="020B0604020202020204" pitchFamily="34" charset="0"/>
              </a:rPr>
              <a:t>Gem som  - Gennemse - Komprimeringsindstillinger. </a:t>
            </a:r>
            <a:r>
              <a:rPr lang="da-DK" sz="900" b="0" baseline="0" noProof="1">
                <a:solidFill>
                  <a:schemeClr val="tx1"/>
                </a:solidFill>
                <a:latin typeface="+mn-lt"/>
                <a:cs typeface="Arial" panose="020B0604020202020204" pitchFamily="34" charset="0"/>
              </a:rPr>
              <a:t>Sørg dog for ikke at gemme under 150 ppi. </a:t>
            </a:r>
          </a:p>
        </p:txBody>
      </p:sp>
      <p:sp>
        <p:nvSpPr>
          <p:cNvPr id="13" name="Text Box 48"/>
          <p:cNvSpPr txBox="1">
            <a:spLocks noChangeArrowheads="1"/>
          </p:cNvSpPr>
          <p:nvPr userDrawn="1"/>
        </p:nvSpPr>
        <p:spPr bwMode="auto">
          <a:xfrm>
            <a:off x="6837059" y="1959811"/>
            <a:ext cx="1713976" cy="446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Arial" charset="0"/>
                <a:ea typeface="+mn-ea"/>
                <a:cs typeface="Arial" panose="020B0604020202020204" pitchFamily="34" charset="0"/>
              </a:rPr>
              <a:t>INDSÆT BILLEDE</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På layouts med billedholder: Klik på ikon og vælg </a:t>
            </a:r>
            <a:r>
              <a:rPr lang="da-DK" sz="900" b="1" kern="1200" noProof="1">
                <a:solidFill>
                  <a:schemeClr val="tx1"/>
                </a:solidFill>
                <a:latin typeface="Arial" charset="0"/>
                <a:ea typeface="+mn-ea"/>
                <a:cs typeface="Arial" panose="020B0604020202020204" pitchFamily="34" charset="0"/>
              </a:rPr>
              <a:t>Indsæt</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Teksten ”Klik her, hvis du vil udskifte billedet” bliver ikke vist i din præsentation.  </a:t>
            </a:r>
          </a:p>
          <a:p>
            <a:pPr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BESKÆR BILLEDE</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1" kern="1200" noProof="1">
                <a:solidFill>
                  <a:schemeClr val="tx1"/>
                </a:solidFill>
                <a:latin typeface="Arial" charset="0"/>
                <a:ea typeface="+mn-ea"/>
                <a:cs typeface="Arial" panose="020B0604020202020204" pitchFamily="34" charset="0"/>
              </a:rPr>
              <a:t>1</a:t>
            </a:r>
            <a:r>
              <a:rPr lang="da-DK" sz="900" b="0" kern="1200" noProof="1">
                <a:solidFill>
                  <a:schemeClr val="tx1"/>
                </a:solidFill>
                <a:latin typeface="Arial" charset="0"/>
                <a:ea typeface="+mn-ea"/>
                <a:cs typeface="Arial" panose="020B0604020202020204" pitchFamily="34" charset="0"/>
              </a:rPr>
              <a:t>. Klik </a:t>
            </a:r>
            <a:r>
              <a:rPr lang="da-DK" sz="900" b="1" kern="1200" noProof="1">
                <a:solidFill>
                  <a:schemeClr val="tx1"/>
                </a:solidFill>
                <a:latin typeface="Arial" charset="0"/>
                <a:ea typeface="+mn-ea"/>
                <a:cs typeface="Arial" panose="020B0604020202020204" pitchFamily="34" charset="0"/>
              </a:rPr>
              <a:t>Beskær</a:t>
            </a:r>
            <a:r>
              <a:rPr lang="da-DK" sz="900" b="0" kern="1200" noProof="1">
                <a:solidFill>
                  <a:schemeClr val="tx1"/>
                </a:solidFill>
                <a:latin typeface="Arial" charset="0"/>
                <a:ea typeface="+mn-ea"/>
                <a:cs typeface="Arial" panose="020B0604020202020204" pitchFamily="34" charset="0"/>
              </a:rPr>
              <a:t> </a:t>
            </a:r>
            <a:r>
              <a:rPr lang="da-DK" sz="900" b="0" i="1" kern="1200" noProof="1">
                <a:solidFill>
                  <a:schemeClr val="tx1"/>
                </a:solidFill>
                <a:latin typeface="Arial" charset="0"/>
                <a:ea typeface="+mn-ea"/>
                <a:cs typeface="Arial" panose="020B0604020202020204" pitchFamily="34" charset="0"/>
              </a:rPr>
              <a:t>(højreklik på billedet og tryk på ikonet som er vist til højre) </a:t>
            </a:r>
            <a:r>
              <a:rPr lang="da-DK" sz="900" b="0" kern="1200" noProof="1">
                <a:solidFill>
                  <a:schemeClr val="tx1"/>
                </a:solidFill>
                <a:latin typeface="Arial" charset="0"/>
                <a:ea typeface="+mn-ea"/>
                <a:cs typeface="Arial" panose="020B0604020202020204" pitchFamily="34" charset="0"/>
              </a:rPr>
              <a:t>for at ændre billedets fokus/størrelse</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Ønsker du at skalere billedet </a:t>
            </a:r>
            <a:r>
              <a:rPr lang="da-DK" sz="900" i="1" kern="1200" noProof="1">
                <a:solidFill>
                  <a:schemeClr val="tx1"/>
                </a:solidFill>
                <a:latin typeface="Arial" charset="0"/>
                <a:ea typeface="+mn-ea"/>
                <a:cs typeface="Arial" panose="020B0604020202020204" pitchFamily="34" charset="0"/>
              </a:rPr>
              <a:t>(ændre billedets størrelse uden at ændre dets proportioner)</a:t>
            </a:r>
            <a:r>
              <a:rPr lang="da-DK" sz="900" b="0" i="1" kern="1200" noProof="1">
                <a:solidFill>
                  <a:schemeClr val="tx1"/>
                </a:solidFill>
                <a:latin typeface="Arial" charset="0"/>
                <a:ea typeface="+mn-ea"/>
                <a:cs typeface="Arial" panose="020B0604020202020204" pitchFamily="34" charset="0"/>
              </a:rPr>
              <a:t>, </a:t>
            </a:r>
            <a:r>
              <a:rPr lang="da-DK" sz="900" b="0" kern="1200" noProof="1">
                <a:solidFill>
                  <a:schemeClr val="tx1"/>
                </a:solidFill>
                <a:latin typeface="Arial" charset="0"/>
                <a:ea typeface="+mn-ea"/>
                <a:cs typeface="Arial" panose="020B0604020202020204" pitchFamily="34" charset="0"/>
              </a:rPr>
              <a:t>så hold </a:t>
            </a:r>
            <a:r>
              <a:rPr lang="da-DK" sz="900" b="1" kern="1200" noProof="1">
                <a:solidFill>
                  <a:schemeClr val="tx1"/>
                </a:solidFill>
                <a:latin typeface="Arial" charset="0"/>
                <a:ea typeface="+mn-ea"/>
                <a:cs typeface="Arial" panose="020B0604020202020204" pitchFamily="34" charset="0"/>
              </a:rPr>
              <a:t>SHIFT</a:t>
            </a:r>
            <a:r>
              <a:rPr lang="da-DK" sz="900" b="0" kern="1200" noProof="1">
                <a:solidFill>
                  <a:schemeClr val="tx1"/>
                </a:solidFill>
                <a:latin typeface="Arial" charset="0"/>
                <a:ea typeface="+mn-ea"/>
                <a:cs typeface="Arial" panose="020B0604020202020204" pitchFamily="34" charset="0"/>
              </a:rPr>
              <a:t>-knappen nede, mens du trækker i billedets hjørner</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3. </a:t>
            </a:r>
            <a:r>
              <a:rPr lang="da-DK" sz="900" b="0" kern="1200" noProof="1">
                <a:solidFill>
                  <a:schemeClr val="tx1"/>
                </a:solidFill>
                <a:latin typeface="Arial" charset="0"/>
                <a:ea typeface="+mn-ea"/>
                <a:cs typeface="Arial" panose="020B0604020202020204" pitchFamily="34" charset="0"/>
              </a:rPr>
              <a:t>Højreklik på billedet og vælg </a:t>
            </a:r>
            <a:r>
              <a:rPr lang="da-DK" sz="900" b="1" kern="1200" noProof="1">
                <a:solidFill>
                  <a:schemeClr val="tx1"/>
                </a:solidFill>
                <a:latin typeface="Arial" charset="0"/>
                <a:ea typeface="+mn-ea"/>
                <a:cs typeface="Arial" panose="020B0604020202020204" pitchFamily="34" charset="0"/>
              </a:rPr>
              <a:t>Placer bagerst</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Tip: </a:t>
            </a:r>
            <a:r>
              <a:rPr lang="da-DK" sz="900" b="0" kern="1200" noProof="1">
                <a:solidFill>
                  <a:schemeClr val="tx1"/>
                </a:solidFill>
                <a:latin typeface="Arial" charset="0"/>
                <a:ea typeface="+mn-ea"/>
                <a:cs typeface="Arial" panose="020B0604020202020204" pitchFamily="34" charset="0"/>
              </a:rPr>
              <a:t>Hvis du sletter billedet og indsætter et nyt, kan billedet lægge sig foran tekst og grafik. Hvis dette sker, skal du vælge billedet, højreklikke og vælge </a:t>
            </a:r>
            <a:r>
              <a:rPr lang="da-DK" sz="900" b="1" kern="1200" noProof="1">
                <a:solidFill>
                  <a:schemeClr val="tx1"/>
                </a:solidFill>
                <a:latin typeface="Arial" charset="0"/>
                <a:ea typeface="+mn-ea"/>
                <a:cs typeface="Arial" panose="020B0604020202020204" pitchFamily="34" charset="0"/>
              </a:rPr>
              <a:t>Placer bagerst</a:t>
            </a:r>
          </a:p>
        </p:txBody>
      </p:sp>
      <p:sp>
        <p:nvSpPr>
          <p:cNvPr id="15" name="Text Box 48"/>
          <p:cNvSpPr txBox="1">
            <a:spLocks noChangeArrowheads="1"/>
          </p:cNvSpPr>
          <p:nvPr userDrawn="1"/>
        </p:nvSpPr>
        <p:spPr bwMode="auto">
          <a:xfrm>
            <a:off x="6837059" y="5936014"/>
            <a:ext cx="1888386" cy="85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MERE INFORMATION</a:t>
            </a:r>
          </a:p>
          <a:p>
            <a:pPr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da-DK" sz="900" b="0" noProof="1">
                <a:solidFill>
                  <a:schemeClr val="tx1"/>
                </a:solidFill>
                <a:latin typeface="+mn-lt"/>
                <a:cs typeface="Arial" panose="020B0604020202020204" pitchFamily="34" charset="0"/>
              </a:rPr>
              <a:t>Se</a:t>
            </a:r>
            <a:r>
              <a:rPr lang="da-DK" sz="900" b="0" baseline="0" noProof="1">
                <a:solidFill>
                  <a:schemeClr val="tx1"/>
                </a:solidFill>
                <a:latin typeface="+mn-lt"/>
                <a:cs typeface="Arial" panose="020B0604020202020204" pitchFamily="34" charset="0"/>
              </a:rPr>
              <a:t> designguiden</a:t>
            </a:r>
            <a:r>
              <a:rPr lang="da-DK" sz="900" b="0" noProof="1">
                <a:solidFill>
                  <a:schemeClr val="tx1"/>
                </a:solidFill>
                <a:latin typeface="+mn-lt"/>
                <a:cs typeface="Arial" panose="020B0604020202020204" pitchFamily="34" charset="0"/>
              </a:rPr>
              <a:t> på</a:t>
            </a:r>
            <a:br>
              <a:rPr lang="da-DK" sz="900" b="0" baseline="0" noProof="1">
                <a:solidFill>
                  <a:schemeClr val="tx1"/>
                </a:solidFill>
                <a:latin typeface="+mn-lt"/>
                <a:cs typeface="Arial" panose="020B0604020202020204" pitchFamily="34" charset="0"/>
              </a:rPr>
            </a:br>
            <a:r>
              <a:rPr lang="da-DK" sz="900" b="0" kern="1200" baseline="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16" name="Text Box 48"/>
          <p:cNvSpPr txBox="1">
            <a:spLocks noChangeArrowheads="1"/>
          </p:cNvSpPr>
          <p:nvPr userDrawn="1"/>
        </p:nvSpPr>
        <p:spPr bwMode="auto">
          <a:xfrm>
            <a:off x="2571280" y="1959812"/>
            <a:ext cx="1745714" cy="426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da-DK" sz="1000" b="1" kern="1200" spc="300" noProof="1">
                <a:solidFill>
                  <a:schemeClr val="tx1"/>
                </a:solidFill>
                <a:latin typeface="+mn-lt"/>
                <a:ea typeface="+mn-ea"/>
                <a:cs typeface="Arial" panose="020B0604020202020204" pitchFamily="34" charset="0"/>
              </a:rPr>
              <a:t>LAV NYT DIAS/SLIDE </a:t>
            </a:r>
            <a:r>
              <a:rPr lang="da-DK" sz="900" b="0" kern="1200" spc="0" noProof="1">
                <a:solidFill>
                  <a:schemeClr val="tx1"/>
                </a:solidFill>
                <a:latin typeface="Arial" charset="0"/>
                <a:ea typeface="+mn-ea"/>
                <a:cs typeface="Arial" panose="020B0604020202020204" pitchFamily="34" charset="0"/>
              </a:rPr>
              <a:t>(HHV. 2010- + 2013- OG 2016-VERSION)</a:t>
            </a:r>
          </a:p>
          <a:p>
            <a:pPr marL="0" marR="0" lvl="0" indent="0" algn="l" defTabSz="914330" rtl="0" eaLnBrk="1" fontAlgn="auto" latinLnBrk="0" hangingPunct="1">
              <a:lnSpc>
                <a:spcPct val="100000"/>
              </a:lnSpc>
              <a:spcBef>
                <a:spcPts val="0"/>
              </a:spcBef>
              <a:spcAft>
                <a:spcPts val="600"/>
              </a:spcAft>
              <a:buClrTx/>
              <a:buSzTx/>
              <a:buFontTx/>
              <a:buNone/>
              <a:tabLst/>
              <a:defRPr/>
            </a:pPr>
            <a:r>
              <a:rPr lang="da-DK"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da-DK" altLang="da-DK" sz="900" b="1" kern="1200" noProof="1">
                <a:solidFill>
                  <a:schemeClr val="tx1"/>
                </a:solidFill>
                <a:latin typeface="Arial" charset="0"/>
                <a:ea typeface="+mn-ea"/>
                <a:cs typeface="Arial" panose="020B0604020202020204" pitchFamily="34" charset="0"/>
              </a:rPr>
              <a:t>1. </a:t>
            </a:r>
            <a:r>
              <a:rPr lang="da-DK" altLang="da-DK" sz="900" kern="1200" noProof="1">
                <a:solidFill>
                  <a:schemeClr val="tx1"/>
                </a:solidFill>
                <a:latin typeface="Arial" charset="0"/>
                <a:ea typeface="+mn-ea"/>
                <a:cs typeface="Arial" panose="020B0604020202020204" pitchFamily="34" charset="0"/>
              </a:rPr>
              <a:t>Klik på </a:t>
            </a:r>
            <a:r>
              <a:rPr lang="da-DK" altLang="da-DK" sz="900" b="1" kern="1200" noProof="1">
                <a:solidFill>
                  <a:schemeClr val="tx1"/>
                </a:solidFill>
                <a:latin typeface="Arial" charset="0"/>
                <a:ea typeface="+mn-ea"/>
                <a:cs typeface="Arial" panose="020B0604020202020204" pitchFamily="34" charset="0"/>
              </a:rPr>
              <a:t>Startside/Hjem</a:t>
            </a:r>
          </a:p>
          <a:p>
            <a:pPr eaLnBrk="1" hangingPunct="1">
              <a:lnSpc>
                <a:spcPct val="100000"/>
              </a:lnSpc>
              <a:spcAft>
                <a:spcPts val="600"/>
              </a:spcAft>
              <a:defRPr/>
            </a:pPr>
            <a:r>
              <a:rPr lang="da-DK" altLang="da-DK" sz="900" b="1" noProof="1">
                <a:solidFill>
                  <a:schemeClr val="tx1"/>
                </a:solidFill>
                <a:latin typeface="+mn-lt"/>
                <a:cs typeface="Arial" panose="020B0604020202020204" pitchFamily="34" charset="0"/>
              </a:rPr>
              <a:t>2.</a:t>
            </a:r>
            <a:r>
              <a:rPr lang="da-DK" altLang="da-DK" sz="900" b="1" baseline="0" noProof="1">
                <a:solidFill>
                  <a:schemeClr val="tx1"/>
                </a:solidFill>
                <a:latin typeface="+mn-lt"/>
                <a:cs typeface="Arial" panose="020B0604020202020204" pitchFamily="34" charset="0"/>
              </a:rPr>
              <a:t> </a:t>
            </a:r>
            <a:r>
              <a:rPr lang="da-DK" altLang="da-DK" sz="900" baseline="0" noProof="1">
                <a:solidFill>
                  <a:schemeClr val="tx1"/>
                </a:solidFill>
                <a:latin typeface="+mn-lt"/>
                <a:cs typeface="Arial" panose="020B0604020202020204" pitchFamily="34" charset="0"/>
              </a:rPr>
              <a:t>Under knappen </a:t>
            </a:r>
            <a:r>
              <a:rPr lang="da-DK" altLang="da-DK" sz="900" b="1" baseline="0" noProof="1">
                <a:solidFill>
                  <a:schemeClr val="tx1"/>
                </a:solidFill>
                <a:latin typeface="+mn-lt"/>
                <a:cs typeface="Arial" panose="020B0604020202020204" pitchFamily="34" charset="0"/>
              </a:rPr>
              <a:t>Nyt dias/Nyt slide</a:t>
            </a:r>
            <a:r>
              <a:rPr lang="da-DK" altLang="da-DK" sz="9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 med AAU-design. </a:t>
            </a:r>
          </a:p>
          <a:p>
            <a:pPr eaLnBrk="1" hangingPunct="1">
              <a:spcAft>
                <a:spcPts val="600"/>
              </a:spcAft>
              <a:defRPr/>
            </a:pPr>
            <a:endParaRPr lang="da-DK" altLang="da-DK" sz="900" baseline="0" noProof="1">
              <a:solidFill>
                <a:schemeClr val="tx1"/>
              </a:solidFill>
              <a:latin typeface="+mn-lt"/>
              <a:cs typeface="Arial" panose="020B0604020202020204" pitchFamily="34" charset="0"/>
            </a:endParaRPr>
          </a:p>
          <a:p>
            <a:pPr eaLnBrk="1" hangingPunct="1">
              <a:lnSpc>
                <a:spcPct val="90000"/>
              </a:lnSpc>
              <a:spcAft>
                <a:spcPts val="0"/>
              </a:spcAft>
              <a:defRPr/>
            </a:pPr>
            <a:r>
              <a:rPr lang="da-DK" sz="1000" b="1" kern="1200" spc="300" noProof="1">
                <a:solidFill>
                  <a:schemeClr val="tx1"/>
                </a:solidFill>
                <a:latin typeface="Arial" charset="0"/>
                <a:ea typeface="+mn-ea"/>
                <a:cs typeface="Arial" panose="020B0604020202020204" pitchFamily="34" charset="0"/>
              </a:rPr>
              <a:t>GITTER- OG HJÆLPELINJER</a:t>
            </a:r>
          </a:p>
          <a:p>
            <a:pPr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For at få et ensartet udtryk i vores præsentationer er der</a:t>
            </a:r>
            <a:r>
              <a:rPr lang="da-DK" sz="900" b="0" kern="1200" baseline="0" noProof="1">
                <a:solidFill>
                  <a:schemeClr val="tx1"/>
                </a:solidFill>
                <a:latin typeface="Arial" charset="0"/>
                <a:ea typeface="+mn-ea"/>
                <a:cs typeface="Arial" panose="020B0604020202020204" pitchFamily="34" charset="0"/>
              </a:rPr>
              <a:t> guidelines i form af </a:t>
            </a:r>
            <a:r>
              <a:rPr lang="da-DK" sz="900" b="1" kern="1200" baseline="0" noProof="1">
                <a:solidFill>
                  <a:schemeClr val="tx1"/>
                </a:solidFill>
                <a:latin typeface="Arial" charset="0"/>
                <a:ea typeface="+mn-ea"/>
                <a:cs typeface="Arial" panose="020B0604020202020204" pitchFamily="34" charset="0"/>
              </a:rPr>
              <a:t>Hjælpelinjer. </a:t>
            </a:r>
            <a:r>
              <a:rPr lang="da-DK" sz="900" b="0" kern="1200" baseline="0" noProof="1">
                <a:solidFill>
                  <a:schemeClr val="tx1"/>
                </a:solidFill>
                <a:latin typeface="Arial" charset="0"/>
                <a:ea typeface="+mn-ea"/>
                <a:cs typeface="Arial" panose="020B0604020202020204" pitchFamily="34" charset="0"/>
              </a:rPr>
              <a:t>For at se disse: </a:t>
            </a:r>
            <a:endParaRPr lang="da-DK" sz="900" b="0" kern="12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1. </a:t>
            </a:r>
            <a:r>
              <a:rPr lang="da-DK" sz="900" b="0" kern="1200" noProof="1">
                <a:solidFill>
                  <a:schemeClr val="tx1"/>
                </a:solidFill>
                <a:latin typeface="Arial" charset="0"/>
                <a:ea typeface="+mn-ea"/>
                <a:cs typeface="Arial" panose="020B0604020202020204" pitchFamily="34" charset="0"/>
              </a:rPr>
              <a:t>Klik på </a:t>
            </a:r>
            <a:r>
              <a:rPr lang="da-DK" sz="900" b="1" kern="1200" noProof="1">
                <a:solidFill>
                  <a:schemeClr val="tx1"/>
                </a:solidFill>
                <a:latin typeface="Arial" charset="0"/>
                <a:ea typeface="+mn-ea"/>
                <a:cs typeface="Arial" panose="020B0604020202020204" pitchFamily="34" charset="0"/>
              </a:rPr>
              <a:t>Vis</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Vælg </a:t>
            </a:r>
            <a:r>
              <a:rPr lang="da-DK" sz="900" b="1" kern="1200" noProof="1">
                <a:solidFill>
                  <a:schemeClr val="tx1"/>
                </a:solidFill>
                <a:latin typeface="Arial" charset="0"/>
                <a:ea typeface="+mn-ea"/>
                <a:cs typeface="Arial" panose="020B0604020202020204" pitchFamily="34" charset="0"/>
              </a:rPr>
              <a:t>Gitterlinjer</a:t>
            </a:r>
            <a:r>
              <a:rPr lang="da-DK" sz="900" b="0" kern="1200" noProof="1">
                <a:solidFill>
                  <a:schemeClr val="tx1"/>
                </a:solidFill>
                <a:latin typeface="Arial" charset="0"/>
                <a:ea typeface="+mn-ea"/>
                <a:cs typeface="Arial" panose="020B0604020202020204" pitchFamily="34" charset="0"/>
              </a:rPr>
              <a:t> og/eller </a:t>
            </a:r>
            <a:r>
              <a:rPr lang="da-DK" sz="900" b="1" kern="1200" noProof="1">
                <a:solidFill>
                  <a:schemeClr val="tx1"/>
                </a:solidFill>
                <a:latin typeface="Arial" charset="0"/>
                <a:ea typeface="+mn-ea"/>
                <a:cs typeface="Arial" panose="020B0604020202020204" pitchFamily="34" charset="0"/>
              </a:rPr>
              <a:t>Hjælpelinjer</a:t>
            </a:r>
          </a:p>
          <a:p>
            <a:pPr eaLnBrk="1" hangingPunct="1">
              <a:lnSpc>
                <a:spcPct val="90000"/>
              </a:lnSpc>
              <a:spcAft>
                <a:spcPts val="600"/>
              </a:spcAft>
              <a:defRPr/>
            </a:pPr>
            <a:r>
              <a:rPr lang="da-DK" sz="900" b="1" kern="1200" noProof="1">
                <a:solidFill>
                  <a:srgbClr val="DF6752"/>
                </a:solidFill>
                <a:latin typeface="Arial" charset="0"/>
                <a:ea typeface="+mn-ea"/>
                <a:cs typeface="Arial" panose="020B0604020202020204" pitchFamily="34" charset="0"/>
              </a:rPr>
              <a:t>Tip: </a:t>
            </a:r>
            <a:r>
              <a:rPr lang="da-DK" sz="900" b="0" kern="1200" noProof="1">
                <a:solidFill>
                  <a:srgbClr val="DF6752"/>
                </a:solidFill>
                <a:latin typeface="Arial" charset="0"/>
                <a:ea typeface="+mn-ea"/>
                <a:cs typeface="Arial" panose="020B0604020202020204" pitchFamily="34" charset="0"/>
              </a:rPr>
              <a:t>Tryk </a:t>
            </a:r>
            <a:r>
              <a:rPr lang="da-DK" sz="900" b="1" kern="1200" noProof="1">
                <a:solidFill>
                  <a:srgbClr val="DF6752"/>
                </a:solidFill>
                <a:latin typeface="Arial" charset="0"/>
                <a:ea typeface="+mn-ea"/>
                <a:cs typeface="Arial" panose="020B0604020202020204" pitchFamily="34" charset="0"/>
              </a:rPr>
              <a:t>Alt + F9</a:t>
            </a:r>
            <a:r>
              <a:rPr lang="da-DK" sz="900" b="0" kern="1200" noProof="1">
                <a:solidFill>
                  <a:srgbClr val="DF6752"/>
                </a:solidFill>
                <a:latin typeface="Arial" charset="0"/>
                <a:ea typeface="+mn-ea"/>
                <a:cs typeface="Arial" panose="020B0604020202020204" pitchFamily="34" charset="0"/>
              </a:rPr>
              <a:t> for hurtig visning af hjælpelinjer</a:t>
            </a:r>
          </a:p>
          <a:p>
            <a:pPr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18" name="Billede 25"/>
          <p:cNvPicPr>
            <a:picLocks noChangeAspect="1"/>
          </p:cNvPicPr>
          <p:nvPr userDrawn="1"/>
        </p:nvPicPr>
        <p:blipFill>
          <a:blip r:embed="rId3"/>
          <a:stretch>
            <a:fillRect/>
          </a:stretch>
        </p:blipFill>
        <p:spPr>
          <a:xfrm>
            <a:off x="8455070" y="2241762"/>
            <a:ext cx="276191" cy="393946"/>
          </a:xfrm>
          <a:prstGeom prst="rect">
            <a:avLst/>
          </a:prstGeom>
        </p:spPr>
      </p:pic>
      <p:pic>
        <p:nvPicPr>
          <p:cNvPr id="19" name="Billede 36"/>
          <p:cNvPicPr>
            <a:picLocks noChangeAspect="1"/>
          </p:cNvPicPr>
          <p:nvPr userDrawn="1"/>
        </p:nvPicPr>
        <p:blipFill>
          <a:blip r:embed="rId4"/>
          <a:stretch>
            <a:fillRect/>
          </a:stretch>
        </p:blipFill>
        <p:spPr>
          <a:xfrm>
            <a:off x="8449254" y="3658526"/>
            <a:ext cx="312538" cy="397335"/>
          </a:xfrm>
          <a:prstGeom prst="rect">
            <a:avLst/>
          </a:prstGeom>
        </p:spPr>
      </p:pic>
      <p:pic>
        <p:nvPicPr>
          <p:cNvPr id="21" name="Billede 39"/>
          <p:cNvPicPr>
            <a:picLocks noChangeAspect="1"/>
          </p:cNvPicPr>
          <p:nvPr userDrawn="1"/>
        </p:nvPicPr>
        <p:blipFill rotWithShape="1">
          <a:blip r:embed="rId5"/>
          <a:srcRect l="2931" r="60888"/>
          <a:stretch/>
        </p:blipFill>
        <p:spPr>
          <a:xfrm>
            <a:off x="4297141" y="2621888"/>
            <a:ext cx="239637" cy="568784"/>
          </a:xfrm>
          <a:prstGeom prst="rect">
            <a:avLst/>
          </a:prstGeom>
        </p:spPr>
      </p:pic>
      <p:sp>
        <p:nvSpPr>
          <p:cNvPr id="22" name="Rektangel 21"/>
          <p:cNvSpPr/>
          <p:nvPr userDrawn="1"/>
        </p:nvSpPr>
        <p:spPr>
          <a:xfrm>
            <a:off x="382163" y="510318"/>
            <a:ext cx="4572000" cy="1200329"/>
          </a:xfrm>
          <a:prstGeom prst="rect">
            <a:avLst/>
          </a:prstGeom>
        </p:spPr>
        <p:txBody>
          <a:bodyPr>
            <a:spAutoFit/>
          </a:bodyPr>
          <a:lstStyle/>
          <a:p>
            <a:r>
              <a:rPr lang="en-US" sz="3600" b="1" spc="300" dirty="0"/>
              <a:t>BRUGERGUIDE</a:t>
            </a:r>
            <a:br>
              <a:rPr lang="en-US" sz="3600" b="1" spc="300" dirty="0"/>
            </a:br>
            <a:endParaRPr lang="da-DK" sz="3600" b="1" spc="300" dirty="0"/>
          </a:p>
        </p:txBody>
      </p:sp>
    </p:spTree>
    <p:extLst>
      <p:ext uri="{BB962C8B-B14F-4D97-AF65-F5344CB8AC3E}">
        <p14:creationId xmlns:p14="http://schemas.microsoft.com/office/powerpoint/2010/main" val="6967460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a:t>AALBORG UNIVERSITET</a:t>
            </a:r>
            <a:br>
              <a:rPr lang="en-US"/>
            </a:br>
            <a:r>
              <a:rPr lang="en-US"/>
              <a:t>OVERSKRIFT</a:t>
            </a:r>
            <a:endParaRPr lang="en-US" dirty="0"/>
          </a:p>
        </p:txBody>
      </p:sp>
      <p:sp>
        <p:nvSpPr>
          <p:cNvPr id="3" name="Pladsholder til tekst 2"/>
          <p:cNvSpPr>
            <a:spLocks noGrp="1"/>
          </p:cNvSpPr>
          <p:nvPr>
            <p:ph type="body" sz="quarter" idx="12" hasCustomPrompt="1"/>
          </p:nvPr>
        </p:nvSpPr>
        <p:spPr>
          <a:xfrm>
            <a:off x="1831182" y="3827463"/>
            <a:ext cx="5505847" cy="412750"/>
          </a:xfrm>
          <a:solidFill>
            <a:schemeClr val="bg1"/>
          </a:solidFill>
        </p:spPr>
        <p:txBody>
          <a:bodyPr>
            <a:noAutofit/>
          </a:bodyPr>
          <a:lstStyle>
            <a:lvl1pPr marL="0" indent="0" algn="ctr">
              <a:buFontTx/>
              <a:buNone/>
              <a:defRPr sz="1800" spc="300" baseline="0"/>
            </a:lvl1pPr>
          </a:lstStyle>
          <a:p>
            <a:pPr lvl="0"/>
            <a:r>
              <a:rPr lang="da-DK"/>
              <a:t>AF </a:t>
            </a:r>
            <a:r>
              <a:rPr lang="da-DK" dirty="0"/>
              <a:t>NAVN NAVNESEN</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2067775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a:t>PAUSE</a:t>
            </a:r>
            <a:br>
              <a:rPr lang="en-US"/>
            </a:br>
            <a:r>
              <a:rPr lang="en-US"/>
              <a:t>OVERSKRIFT</a:t>
            </a:r>
            <a:endParaRPr lang="en-US" dirty="0"/>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8623928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440531" y="370291"/>
            <a:ext cx="3862409" cy="1474385"/>
          </a:xfrm>
        </p:spPr>
        <p:txBody>
          <a:bodyPr/>
          <a:lstStyle>
            <a:lvl1pPr>
              <a:defRPr sz="3600" baseline="0"/>
            </a:lvl1pPr>
          </a:lstStyle>
          <a:p>
            <a:r>
              <a:rPr lang="en-US"/>
              <a:t>KLIK HER FOR AT ÆNDRE TITEL</a:t>
            </a:r>
            <a:endParaRPr lang="en-US" dirty="0"/>
          </a:p>
        </p:txBody>
      </p:sp>
      <p:sp>
        <p:nvSpPr>
          <p:cNvPr id="5" name="Pladsholder til tekst 10"/>
          <p:cNvSpPr>
            <a:spLocks noGrp="1"/>
          </p:cNvSpPr>
          <p:nvPr>
            <p:ph type="body" sz="quarter" idx="12" hasCustomPrompt="1"/>
          </p:nvPr>
        </p:nvSpPr>
        <p:spPr>
          <a:xfrm>
            <a:off x="440531" y="2065337"/>
            <a:ext cx="7965071" cy="3704284"/>
          </a:xfrm>
        </p:spPr>
        <p:txBody>
          <a:bodyPr/>
          <a:lstStyle>
            <a:lvl1pPr marL="285750" indent="-285750">
              <a:buFontTx/>
              <a:buBlip>
                <a:blip r:embed="rId2"/>
              </a:buBlip>
              <a:defRPr/>
            </a:lvl1pPr>
          </a:lstStyle>
          <a:p>
            <a:pPr lvl="0"/>
            <a:r>
              <a:rPr lang="da-DK"/>
              <a:t>Indsæt bullets</a:t>
            </a:r>
            <a:endParaRPr lang="da-DK" dirty="0"/>
          </a:p>
        </p:txBody>
      </p:sp>
    </p:spTree>
    <p:extLst>
      <p:ext uri="{BB962C8B-B14F-4D97-AF65-F5344CB8AC3E}">
        <p14:creationId xmlns:p14="http://schemas.microsoft.com/office/powerpoint/2010/main" val="34896336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303866"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6" name="Title 4"/>
          <p:cNvSpPr>
            <a:spLocks noGrp="1"/>
          </p:cNvSpPr>
          <p:nvPr>
            <p:ph type="title" hasCustomPrompt="1"/>
          </p:nvPr>
        </p:nvSpPr>
        <p:spPr>
          <a:xfrm>
            <a:off x="440531" y="370765"/>
            <a:ext cx="3387329" cy="1473911"/>
          </a:xfrm>
        </p:spPr>
        <p:txBody>
          <a:bodyPr/>
          <a:lstStyle>
            <a:lvl1pPr>
              <a:defRPr sz="3600"/>
            </a:lvl1pPr>
          </a:lstStyle>
          <a:p>
            <a:r>
              <a:rPr lang="en-US"/>
              <a:t>KLIK HER FOR AT ÆNDRE TITEL</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53094" y="820387"/>
            <a:ext cx="5207526" cy="5825654"/>
          </a:xfrm>
          <a:prstGeom prst="rect">
            <a:avLst/>
          </a:prstGeom>
        </p:spPr>
      </p:pic>
      <p:sp>
        <p:nvSpPr>
          <p:cNvPr id="28" name="Picture Placeholder 4"/>
          <p:cNvSpPr>
            <a:spLocks noGrp="1"/>
          </p:cNvSpPr>
          <p:nvPr>
            <p:ph type="pic" sz="quarter" idx="11" hasCustomPrompt="1"/>
          </p:nvPr>
        </p:nvSpPr>
        <p:spPr>
          <a:xfrm>
            <a:off x="4465365" y="1240418"/>
            <a:ext cx="4678635"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440531" y="2065338"/>
            <a:ext cx="3387329" cy="3243263"/>
          </a:xfrm>
        </p:spPr>
        <p:txBody>
          <a:bodyPr/>
          <a:lstStyle>
            <a:lvl1pPr marL="285750" indent="-285750">
              <a:buFontTx/>
              <a:buBlip>
                <a:blip r:embed="rId3"/>
              </a:buBlip>
              <a:defRPr/>
            </a:lvl1pPr>
          </a:lstStyle>
          <a:p>
            <a:pPr lvl="0"/>
            <a:r>
              <a:rPr lang="da-DK"/>
              <a:t>Indsæt </a:t>
            </a:r>
            <a:r>
              <a:rPr lang="da-DK" dirty="0" err="1"/>
              <a:t>bullets</a:t>
            </a:r>
            <a:endParaRPr lang="da-DK" dirty="0"/>
          </a:p>
        </p:txBody>
      </p:sp>
    </p:spTree>
    <p:extLst>
      <p:ext uri="{BB962C8B-B14F-4D97-AF65-F5344CB8AC3E}">
        <p14:creationId xmlns:p14="http://schemas.microsoft.com/office/powerpoint/2010/main" val="7743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40531" y="367629"/>
            <a:ext cx="3665245" cy="1621619"/>
          </a:xfrm>
        </p:spPr>
        <p:txBody>
          <a:bodyPr/>
          <a:lstStyle>
            <a:lvl1pPr>
              <a:defRPr sz="3600"/>
            </a:lvl1pPr>
          </a:lstStyle>
          <a:p>
            <a:r>
              <a:rPr lang="en-US"/>
              <a:t>KLIK HER FOR AT ÆNDRE TITEL</a:t>
            </a:r>
            <a:endParaRPr lang="en-US" dirty="0"/>
          </a:p>
        </p:txBody>
      </p:sp>
      <p:sp>
        <p:nvSpPr>
          <p:cNvPr id="11" name="Pladsholder til diagram 10"/>
          <p:cNvSpPr>
            <a:spLocks noGrp="1"/>
          </p:cNvSpPr>
          <p:nvPr>
            <p:ph type="chart" sz="quarter" idx="12"/>
          </p:nvPr>
        </p:nvSpPr>
        <p:spPr>
          <a:xfrm>
            <a:off x="4572000" y="2262580"/>
            <a:ext cx="4143375" cy="3572737"/>
          </a:xfrm>
        </p:spPr>
        <p:txBody>
          <a:bodyPr/>
          <a:lstStyle/>
          <a:p>
            <a:r>
              <a:rPr lang="da-DK"/>
              <a:t>Klik på ikonet for at tilføje et diagram</a:t>
            </a:r>
          </a:p>
        </p:txBody>
      </p:sp>
      <p:sp>
        <p:nvSpPr>
          <p:cNvPr id="13" name="Pladsholder til tekst 12"/>
          <p:cNvSpPr>
            <a:spLocks noGrp="1"/>
          </p:cNvSpPr>
          <p:nvPr>
            <p:ph type="body" sz="quarter" idx="13" hasCustomPrompt="1"/>
          </p:nvPr>
        </p:nvSpPr>
        <p:spPr>
          <a:xfrm>
            <a:off x="440531" y="2262580"/>
            <a:ext cx="3665244" cy="3572737"/>
          </a:xfrm>
        </p:spPr>
        <p:txBody>
          <a:bodyPr>
            <a:normAutofit/>
          </a:bodyPr>
          <a:lstStyle>
            <a:lvl2pPr marL="285750" indent="-285750">
              <a:buFontTx/>
              <a:buBlip>
                <a:blip r:embed="rId2"/>
              </a:buBlip>
              <a:defRPr sz="1600" baseline="0"/>
            </a:lvl2pPr>
          </a:lstStyle>
          <a:p>
            <a:pPr lvl="1"/>
            <a:r>
              <a:rPr lang="da-DK"/>
              <a:t>Indsæt bullets</a:t>
            </a:r>
            <a:endParaRPr lang="da-DK" dirty="0"/>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26920007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440531" y="359274"/>
            <a:ext cx="3367834" cy="1621619"/>
          </a:xfrm>
        </p:spPr>
        <p:txBody>
          <a:bodyPr/>
          <a:lstStyle>
            <a:lvl1pPr>
              <a:defRPr sz="3600"/>
            </a:lvl1pPr>
          </a:lstStyle>
          <a:p>
            <a:r>
              <a:rPr lang="en-US"/>
              <a:t>KLIK HER FOR AT ÆNDRE TITEL</a:t>
            </a:r>
            <a:endParaRPr lang="en-US" dirty="0"/>
          </a:p>
        </p:txBody>
      </p:sp>
      <p:sp>
        <p:nvSpPr>
          <p:cNvPr id="4" name="Pladsholder til tekst 3"/>
          <p:cNvSpPr>
            <a:spLocks noGrp="1"/>
          </p:cNvSpPr>
          <p:nvPr>
            <p:ph type="body" sz="quarter" idx="12" hasCustomPrompt="1"/>
          </p:nvPr>
        </p:nvSpPr>
        <p:spPr>
          <a:xfrm>
            <a:off x="440532"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spTree>
    <p:extLst>
      <p:ext uri="{BB962C8B-B14F-4D97-AF65-F5344CB8AC3E}">
        <p14:creationId xmlns:p14="http://schemas.microsoft.com/office/powerpoint/2010/main" val="26002525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or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5570936"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6023909" y="957753"/>
            <a:ext cx="2909608" cy="1987748"/>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2" hasCustomPrompt="1"/>
          </p:nvPr>
        </p:nvSpPr>
        <p:spPr>
          <a:xfrm>
            <a:off x="6023910" y="3199593"/>
            <a:ext cx="2691466" cy="2982722"/>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grpSp>
        <p:nvGrpSpPr>
          <p:cNvPr id="8" name="Gruppe 7"/>
          <p:cNvGrpSpPr/>
          <p:nvPr userDrawn="1"/>
        </p:nvGrpSpPr>
        <p:grpSpPr>
          <a:xfrm>
            <a:off x="5570935" y="1288619"/>
            <a:ext cx="303866"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4123615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a:t>
            </a:fld>
            <a:endParaRPr lang="en-US" dirty="0"/>
          </a:p>
        </p:txBody>
      </p:sp>
      <p:sp>
        <p:nvSpPr>
          <p:cNvPr id="3" name="Title 4"/>
          <p:cNvSpPr>
            <a:spLocks noGrp="1"/>
          </p:cNvSpPr>
          <p:nvPr>
            <p:ph type="title" hasCustomPrompt="1"/>
          </p:nvPr>
        </p:nvSpPr>
        <p:spPr>
          <a:xfrm>
            <a:off x="440531" y="370291"/>
            <a:ext cx="3831431" cy="1474385"/>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2521269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5570935" y="349250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440531" y="357949"/>
            <a:ext cx="3407231" cy="1486727"/>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5" hasCustomPrompt="1"/>
          </p:nvPr>
        </p:nvSpPr>
        <p:spPr>
          <a:xfrm>
            <a:off x="440531" y="2127155"/>
            <a:ext cx="3407231" cy="3575409"/>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5570935" y="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25121421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 x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accent1">
                    <a:alpha val="70000"/>
                  </a:schemeClr>
                </a:solidFill>
              </a:defRPr>
            </a:lvl1pPr>
          </a:lstStyle>
          <a:p>
            <a:fld id="{D8D877B3-D348-4611-9BDB-C5374591D951}" type="slidenum">
              <a:rPr lang="en-US" smtClean="0"/>
              <a:pPr/>
              <a:t>‹#›</a:t>
            </a:fld>
            <a:endParaRPr lang="en-US" dirty="0"/>
          </a:p>
        </p:txBody>
      </p:sp>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grpSp>
        <p:nvGrpSpPr>
          <p:cNvPr id="54" name="Gruppe 53"/>
          <p:cNvGrpSpPr/>
          <p:nvPr userDrawn="1"/>
        </p:nvGrpSpPr>
        <p:grpSpPr>
          <a:xfrm>
            <a:off x="3549961" y="657225"/>
            <a:ext cx="303866"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74" name="Picture Placeholder 4"/>
          <p:cNvSpPr>
            <a:spLocks noGrp="1"/>
          </p:cNvSpPr>
          <p:nvPr>
            <p:ph type="pic" sz="quarter" idx="11" hasCustomPrompt="1"/>
          </p:nvPr>
        </p:nvSpPr>
        <p:spPr>
          <a:xfrm>
            <a:off x="-14963"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3993118" y="359274"/>
            <a:ext cx="3367834" cy="1621619"/>
          </a:xfrm>
        </p:spPr>
        <p:txBody>
          <a:bodyPr/>
          <a:lstStyle>
            <a:lvl1pPr>
              <a:defRPr sz="3600"/>
            </a:lvl1pPr>
          </a:lstStyle>
          <a:p>
            <a:r>
              <a:rPr lang="en-US"/>
              <a:t>KLIK HER FOR AT ÆNDRE TITEL</a:t>
            </a:r>
            <a:endParaRPr lang="en-US" dirty="0"/>
          </a:p>
        </p:txBody>
      </p:sp>
      <p:sp>
        <p:nvSpPr>
          <p:cNvPr id="76" name="Pladsholder til tekst 3"/>
          <p:cNvSpPr>
            <a:spLocks noGrp="1"/>
          </p:cNvSpPr>
          <p:nvPr>
            <p:ph type="body" sz="quarter" idx="12" hasCustomPrompt="1"/>
          </p:nvPr>
        </p:nvSpPr>
        <p:spPr>
          <a:xfrm>
            <a:off x="3993119"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34682927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440531" y="370291"/>
            <a:ext cx="3831431" cy="1474385"/>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24353938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39528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440531" y="373446"/>
            <a:ext cx="3340895"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4099837" y="6027162"/>
            <a:ext cx="954530"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4" name="Pladsholder til tekst 3"/>
          <p:cNvSpPr>
            <a:spLocks noGrp="1"/>
          </p:cNvSpPr>
          <p:nvPr>
            <p:ph type="body" sz="quarter" idx="12" hasCustomPrompt="1"/>
          </p:nvPr>
        </p:nvSpPr>
        <p:spPr>
          <a:xfrm>
            <a:off x="437555" y="2101810"/>
            <a:ext cx="3343871"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grpSp>
      <p:sp>
        <p:nvSpPr>
          <p:cNvPr id="75" name="Picture Placeholder 4"/>
          <p:cNvSpPr>
            <a:spLocks noGrp="1"/>
          </p:cNvSpPr>
          <p:nvPr>
            <p:ph type="pic" sz="quarter" idx="11" hasCustomPrompt="1"/>
          </p:nvPr>
        </p:nvSpPr>
        <p:spPr>
          <a:xfrm>
            <a:off x="3952875" y="0"/>
            <a:ext cx="5191125"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12961692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1_Helt blank">
    <p:spTree>
      <p:nvGrpSpPr>
        <p:cNvPr id="1" name=""/>
        <p:cNvGrpSpPr/>
        <p:nvPr/>
      </p:nvGrpSpPr>
      <p:grpSpPr>
        <a:xfrm>
          <a:off x="0" y="0"/>
          <a:ext cx="0" cy="0"/>
          <a:chOff x="0" y="0"/>
          <a:chExt cx="0" cy="0"/>
        </a:xfrm>
      </p:grpSpPr>
      <p:sp>
        <p:nvSpPr>
          <p:cNvPr id="26" name="Rectangle 6"/>
          <p:cNvSpPr/>
          <p:nvPr userDrawn="1"/>
        </p:nvSpPr>
        <p:spPr>
          <a:xfrm>
            <a:off x="5570935" y="0"/>
            <a:ext cx="357306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8" name="Pladsholder til tekst 3"/>
          <p:cNvSpPr>
            <a:spLocks noGrp="1"/>
          </p:cNvSpPr>
          <p:nvPr>
            <p:ph type="body" sz="quarter" idx="17" hasCustomPrompt="1"/>
          </p:nvPr>
        </p:nvSpPr>
        <p:spPr>
          <a:xfrm>
            <a:off x="6020746" y="2804344"/>
            <a:ext cx="2694629"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5570935" y="1288619"/>
            <a:ext cx="303866"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53" name="Title 4"/>
          <p:cNvSpPr>
            <a:spLocks noGrp="1"/>
          </p:cNvSpPr>
          <p:nvPr>
            <p:ph type="title" hasCustomPrompt="1"/>
          </p:nvPr>
        </p:nvSpPr>
        <p:spPr>
          <a:xfrm>
            <a:off x="6020748" y="943461"/>
            <a:ext cx="2694627" cy="1621619"/>
          </a:xfrm>
        </p:spPr>
        <p:txBody>
          <a:bodyPr/>
          <a:lstStyle>
            <a:lvl1pPr>
              <a:defRPr sz="3600">
                <a:solidFill>
                  <a:schemeClr val="bg1"/>
                </a:solidFill>
              </a:defRPr>
            </a:lvl1pPr>
          </a:lstStyle>
          <a:p>
            <a:r>
              <a:rPr lang="en-US" dirty="0"/>
              <a:t>CLICK TO EDIT TITLE</a:t>
            </a:r>
          </a:p>
        </p:txBody>
      </p:sp>
    </p:spTree>
    <p:extLst>
      <p:ext uri="{BB962C8B-B14F-4D97-AF65-F5344CB8AC3E}">
        <p14:creationId xmlns:p14="http://schemas.microsoft.com/office/powerpoint/2010/main" val="40311882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440531" y="359274"/>
            <a:ext cx="3367834"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440532"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34514715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5" name="Gruppe 4"/>
          <p:cNvGrpSpPr/>
          <p:nvPr userDrawn="1"/>
        </p:nvGrpSpPr>
        <p:grpSpPr>
          <a:xfrm>
            <a:off x="-2627" y="657225"/>
            <a:ext cx="303866"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5" name="Title 4"/>
          <p:cNvSpPr>
            <a:spLocks noGrp="1"/>
          </p:cNvSpPr>
          <p:nvPr>
            <p:ph type="title" hasCustomPrompt="1"/>
          </p:nvPr>
        </p:nvSpPr>
        <p:spPr>
          <a:xfrm>
            <a:off x="440531" y="357949"/>
            <a:ext cx="3171825" cy="1486727"/>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19494830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185718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grpSp>
        <p:nvGrpSpPr>
          <p:cNvPr id="30" name="Gruppe 29"/>
          <p:cNvGrpSpPr/>
          <p:nvPr userDrawn="1"/>
        </p:nvGrpSpPr>
        <p:grpSpPr>
          <a:xfrm>
            <a:off x="0" y="657225"/>
            <a:ext cx="303866"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
        <p:nvSpPr>
          <p:cNvPr id="26" name="Title 4"/>
          <p:cNvSpPr>
            <a:spLocks noGrp="1"/>
          </p:cNvSpPr>
          <p:nvPr>
            <p:ph type="title" hasCustomPrompt="1"/>
          </p:nvPr>
        </p:nvSpPr>
        <p:spPr>
          <a:xfrm>
            <a:off x="440531" y="370765"/>
            <a:ext cx="3387329" cy="1473911"/>
          </a:xfrm>
        </p:spPr>
        <p:txBody>
          <a:bodyPr rtlCol="0"/>
          <a:lstStyle>
            <a:lvl1pPr>
              <a:defRPr sz="3600"/>
            </a:lvl1pPr>
          </a:lstStyle>
          <a:p>
            <a:pPr rtl="0"/>
            <a:r>
              <a:rPr lang="en-gb"/>
              <a:t>CLICK TO EDIT TITLE</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53094" y="820387"/>
            <a:ext cx="5207526" cy="5825654"/>
          </a:xfrm>
          <a:prstGeom prst="rect">
            <a:avLst/>
          </a:prstGeom>
        </p:spPr>
      </p:pic>
      <p:sp>
        <p:nvSpPr>
          <p:cNvPr id="28" name="Picture Placeholder 4"/>
          <p:cNvSpPr>
            <a:spLocks noGrp="1"/>
          </p:cNvSpPr>
          <p:nvPr>
            <p:ph type="pic" sz="quarter" idx="11" hasCustomPrompt="1"/>
          </p:nvPr>
        </p:nvSpPr>
        <p:spPr>
          <a:xfrm>
            <a:off x="4465365" y="1240418"/>
            <a:ext cx="4678635" cy="35030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29" name="Pladsholder til tekst 10"/>
          <p:cNvSpPr>
            <a:spLocks noGrp="1"/>
          </p:cNvSpPr>
          <p:nvPr>
            <p:ph type="body" sz="quarter" idx="12"/>
          </p:nvPr>
        </p:nvSpPr>
        <p:spPr>
          <a:xfrm>
            <a:off x="440531" y="2065338"/>
            <a:ext cx="3387329" cy="3243263"/>
          </a:xfrm>
        </p:spPr>
        <p:txBody>
          <a:bodyPr rtlCol="0"/>
          <a:lstStyle>
            <a:lvl1pPr marL="285750" indent="-285750">
              <a:buFontTx/>
              <a:buBlip>
                <a:blip r:embed="rId3"/>
              </a:buBlip>
              <a:defRPr/>
            </a:lvl1pPr>
          </a:lstStyle>
          <a:p>
            <a:pPr lvl="0" rtl="0"/>
            <a:r>
              <a:rPr lang="en-gb"/>
              <a:t>Rediger typografien i masterens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_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40531" y="367629"/>
            <a:ext cx="3665245" cy="1621619"/>
          </a:xfrm>
        </p:spPr>
        <p:txBody>
          <a:bodyPr rtlCol="0"/>
          <a:lstStyle>
            <a:lvl1pPr>
              <a:defRPr sz="3600"/>
            </a:lvl1pPr>
          </a:lstStyle>
          <a:p>
            <a:pPr rtl="0"/>
            <a:r>
              <a:rPr lang="en-gb"/>
              <a:t>CLICK TO EDIT TITLE</a:t>
            </a:r>
            <a:endParaRPr lang="en-US" dirty="0"/>
          </a:p>
        </p:txBody>
      </p:sp>
      <p:sp>
        <p:nvSpPr>
          <p:cNvPr id="11" name="Pladsholder til diagram 10"/>
          <p:cNvSpPr>
            <a:spLocks noGrp="1"/>
          </p:cNvSpPr>
          <p:nvPr>
            <p:ph type="chart" sz="quarter" idx="12"/>
          </p:nvPr>
        </p:nvSpPr>
        <p:spPr>
          <a:xfrm>
            <a:off x="4572000" y="2262580"/>
            <a:ext cx="4143375" cy="3572737"/>
          </a:xfrm>
        </p:spPr>
        <p:txBody>
          <a:bodyPr rtlCol="0"/>
          <a:lstStyle/>
          <a:p>
            <a:pPr rtl="0"/>
            <a:endParaRPr lang="da-DK"/>
          </a:p>
        </p:txBody>
      </p:sp>
      <p:sp>
        <p:nvSpPr>
          <p:cNvPr id="13" name="Pladsholder til tekst 12"/>
          <p:cNvSpPr>
            <a:spLocks noGrp="1"/>
          </p:cNvSpPr>
          <p:nvPr>
            <p:ph type="body" sz="quarter" idx="13" hasCustomPrompt="1"/>
          </p:nvPr>
        </p:nvSpPr>
        <p:spPr>
          <a:xfrm>
            <a:off x="440531" y="2262580"/>
            <a:ext cx="3665244" cy="3572737"/>
          </a:xfrm>
        </p:spPr>
        <p:txBody>
          <a:bodyPr rtlCol="0">
            <a:normAutofit/>
          </a:bodyPr>
          <a:lstStyle>
            <a:lvl2pPr marL="285750" indent="-285750">
              <a:buFontTx/>
              <a:buBlip>
                <a:blip r:embed="rId2"/>
              </a:buBlip>
              <a:defRPr sz="1600" baseline="0"/>
            </a:lvl2pPr>
          </a:lstStyle>
          <a:p>
            <a:pPr lvl="1" rtl="0"/>
            <a:r>
              <a:rPr lang="en-gb"/>
              <a:t>INSERT TEXT</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5" name="Title 4"/>
          <p:cNvSpPr>
            <a:spLocks noGrp="1"/>
          </p:cNvSpPr>
          <p:nvPr>
            <p:ph type="title" hasCustomPrompt="1"/>
          </p:nvPr>
        </p:nvSpPr>
        <p:spPr>
          <a:xfrm>
            <a:off x="440531" y="359274"/>
            <a:ext cx="3367834" cy="1621619"/>
          </a:xfrm>
        </p:spPr>
        <p:txBody>
          <a:bodyPr rtlCol="0"/>
          <a:lstStyle>
            <a:lvl1pPr>
              <a:defRPr sz="3600"/>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440532" y="2143360"/>
            <a:ext cx="3367834" cy="3752115"/>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å layout - Billede højre">
    <p:spTree>
      <p:nvGrpSpPr>
        <p:cNvPr id="1" name=""/>
        <p:cNvGrpSpPr/>
        <p:nvPr/>
      </p:nvGrpSpPr>
      <p:grpSpPr>
        <a:xfrm>
          <a:off x="0" y="0"/>
          <a:ext cx="0" cy="0"/>
          <a:chOff x="0" y="0"/>
          <a:chExt cx="0" cy="0"/>
        </a:xfrm>
      </p:grpSpPr>
      <p:sp>
        <p:nvSpPr>
          <p:cNvPr id="7" name="Rectangle 6"/>
          <p:cNvSpPr/>
          <p:nvPr userDrawn="1"/>
        </p:nvSpPr>
        <p:spPr>
          <a:xfrm>
            <a:off x="0" y="0"/>
            <a:ext cx="557093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5" name="Picture Placeholder 4"/>
          <p:cNvSpPr>
            <a:spLocks noGrp="1"/>
          </p:cNvSpPr>
          <p:nvPr>
            <p:ph type="pic" sz="quarter" idx="11" hasCustomPrompt="1"/>
          </p:nvPr>
        </p:nvSpPr>
        <p:spPr>
          <a:xfrm>
            <a:off x="5570935" y="0"/>
            <a:ext cx="3573065"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6" name="Title 4"/>
          <p:cNvSpPr>
            <a:spLocks noGrp="1"/>
          </p:cNvSpPr>
          <p:nvPr>
            <p:ph type="title" hasCustomPrompt="1"/>
          </p:nvPr>
        </p:nvSpPr>
        <p:spPr>
          <a:xfrm>
            <a:off x="440531" y="373446"/>
            <a:ext cx="3512344" cy="1471230"/>
          </a:xfrm>
        </p:spPr>
        <p:txBody>
          <a:bodyPr rtlCol="0"/>
          <a:lstStyle>
            <a:lvl1pPr>
              <a:defRPr sz="3600">
                <a:solidFill>
                  <a:schemeClr val="bg1"/>
                </a:solidFill>
              </a:defRPr>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437554" y="2101810"/>
            <a:ext cx="3515321" cy="37655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grpSp>
      <p:grpSp>
        <p:nvGrpSpPr>
          <p:cNvPr id="55" name="Gruppe 54"/>
          <p:cNvGrpSpPr/>
          <p:nvPr userDrawn="1"/>
        </p:nvGrpSpPr>
        <p:grpSpPr>
          <a:xfrm>
            <a:off x="4117182" y="5903913"/>
            <a:ext cx="932260" cy="815976"/>
            <a:chOff x="5489575" y="5903913"/>
            <a:chExt cx="1243013" cy="815976"/>
          </a:xfrm>
        </p:grpSpPr>
        <p:sp>
          <p:nvSpPr>
            <p:cNvPr id="75"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7"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8"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9"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0"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1"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2"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3"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4"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5"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6"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7"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8"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9"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0"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1"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2"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3"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4"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5"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6"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39528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6" name="Title 4"/>
          <p:cNvSpPr>
            <a:spLocks noGrp="1"/>
          </p:cNvSpPr>
          <p:nvPr>
            <p:ph type="title" hasCustomPrompt="1"/>
          </p:nvPr>
        </p:nvSpPr>
        <p:spPr>
          <a:xfrm>
            <a:off x="440531" y="373446"/>
            <a:ext cx="3340895" cy="1471230"/>
          </a:xfrm>
        </p:spPr>
        <p:txBody>
          <a:bodyPr rtlCol="0"/>
          <a:lstStyle>
            <a:lvl1pPr>
              <a:defRPr sz="3600">
                <a:solidFill>
                  <a:schemeClr val="bg1"/>
                </a:solidFill>
              </a:defRPr>
            </a:lvl1pPr>
          </a:lstStyle>
          <a:p>
            <a:pPr rtl="0"/>
            <a:r>
              <a:rPr lang="en-gb"/>
              <a:t>CLICK TO EDIT TITLE</a:t>
            </a:r>
            <a:endParaRPr lang="en-US" dirty="0"/>
          </a:p>
        </p:txBody>
      </p:sp>
      <p:grpSp>
        <p:nvGrpSpPr>
          <p:cNvPr id="31" name="Gruppe 30"/>
          <p:cNvGrpSpPr/>
          <p:nvPr userDrawn="1"/>
        </p:nvGrpSpPr>
        <p:grpSpPr>
          <a:xfrm>
            <a:off x="4099837" y="6027162"/>
            <a:ext cx="954530"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sp>
        <p:nvSpPr>
          <p:cNvPr id="4" name="Pladsholder til tekst 3"/>
          <p:cNvSpPr>
            <a:spLocks noGrp="1"/>
          </p:cNvSpPr>
          <p:nvPr>
            <p:ph type="body" sz="quarter" idx="12" hasCustomPrompt="1"/>
          </p:nvPr>
        </p:nvSpPr>
        <p:spPr>
          <a:xfrm>
            <a:off x="437555" y="2101810"/>
            <a:ext cx="3343871" cy="36004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grpSp>
      <p:sp>
        <p:nvSpPr>
          <p:cNvPr id="75" name="Picture Placeholder 4"/>
          <p:cNvSpPr>
            <a:spLocks noGrp="1"/>
          </p:cNvSpPr>
          <p:nvPr>
            <p:ph type="pic" sz="quarter" idx="11" hasCustomPrompt="1"/>
          </p:nvPr>
        </p:nvSpPr>
        <p:spPr>
          <a:xfrm>
            <a:off x="3952875" y="0"/>
            <a:ext cx="5191125"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image" Target="../media/image1.emf"/><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image" Target="../media/image4.emf"/><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0531" y="458583"/>
            <a:ext cx="7315200" cy="1386092"/>
          </a:xfrm>
          <a:prstGeom prst="rect">
            <a:avLst/>
          </a:prstGeom>
          <a:effectLst/>
        </p:spPr>
        <p:txBody>
          <a:bodyPr vert="horz" lIns="0" tIns="192024" rIns="0" bIns="0" rtlCol="0" anchor="t" anchorCtr="0">
            <a:noAutofit/>
          </a:bodyPr>
          <a:lstStyle/>
          <a:p>
            <a:pPr rtl="0"/>
            <a:r>
              <a:rPr lang="en-gb"/>
              <a:t>YOUR TITLE HERE</a:t>
            </a:r>
            <a:endParaRPr lang="en-US" dirty="0"/>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a:t>
            </a:fld>
            <a:endParaRPr lang="en-US" dirty="0"/>
          </a:p>
        </p:txBody>
      </p:sp>
      <p:sp>
        <p:nvSpPr>
          <p:cNvPr id="11" name="Text Placeholder 10"/>
          <p:cNvSpPr>
            <a:spLocks noGrp="1"/>
          </p:cNvSpPr>
          <p:nvPr>
            <p:ph type="body" idx="1"/>
          </p:nvPr>
        </p:nvSpPr>
        <p:spPr>
          <a:xfrm>
            <a:off x="442238" y="2032831"/>
            <a:ext cx="7315200" cy="3110442"/>
          </a:xfrm>
          <a:prstGeom prst="rect">
            <a:avLst/>
          </a:prstGeom>
        </p:spPr>
        <p:txBody>
          <a:bodyPr vert="horz" lIns="0" tIns="45720" rIns="0" bIns="45720" rtlCol="0">
            <a:normAutofit/>
          </a:bodyPr>
          <a:lstStyle/>
          <a:p>
            <a:pPr lvl="0" rtl="0"/>
            <a:r>
              <a:rPr lang="en-gb"/>
              <a:t>Click to edit master text styles</a:t>
            </a:r>
          </a:p>
          <a:p>
            <a:pPr lvl="1" rtl="0"/>
            <a:r>
              <a:rPr lang="en-gb"/>
              <a:t>Second level</a:t>
            </a:r>
          </a:p>
          <a:p>
            <a:pPr lvl="2" rtl="0"/>
            <a:r>
              <a:rPr lang="en-gb"/>
              <a:t>Third level</a:t>
            </a:r>
          </a:p>
          <a:p>
            <a:pPr lvl="4" rtl="0"/>
            <a:r>
              <a:rPr lang="en-gb"/>
              <a:t>Fourth level</a:t>
            </a:r>
            <a:endParaRPr lang="en-US" dirty="0"/>
          </a:p>
        </p:txBody>
      </p:sp>
      <p:grpSp>
        <p:nvGrpSpPr>
          <p:cNvPr id="81" name="Gruppe 80"/>
          <p:cNvGrpSpPr/>
          <p:nvPr userDrawn="1"/>
        </p:nvGrpSpPr>
        <p:grpSpPr>
          <a:xfrm>
            <a:off x="-2627" y="657225"/>
            <a:ext cx="303866"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59" name="Group 4"/>
          <p:cNvGrpSpPr>
            <a:grpSpLocks noChangeAspect="1"/>
          </p:cNvGrpSpPr>
          <p:nvPr userDrawn="1"/>
        </p:nvGrpSpPr>
        <p:grpSpPr bwMode="auto">
          <a:xfrm>
            <a:off x="4119563" y="5903914"/>
            <a:ext cx="927497" cy="815975"/>
            <a:chOff x="3460" y="3719"/>
            <a:chExt cx="779" cy="514"/>
          </a:xfrm>
        </p:grpSpPr>
        <p:sp>
          <p:nvSpPr>
            <p:cNvPr id="60"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7"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8"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9"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0"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1"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2"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3"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4"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5"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6"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7"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8"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9"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0"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1"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2"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3"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4"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5"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6"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7"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8"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9"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0"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1"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19" r:id="rId1"/>
    <p:sldLayoutId id="2147484053" r:id="rId2"/>
    <p:sldLayoutId id="2147484050"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18" r:id="rId12"/>
    <p:sldLayoutId id="2147484052" r:id="rId13"/>
    <p:sldLayoutId id="2147484066" r:id="rId14"/>
    <p:sldLayoutId id="2147484069" r:id="rId15"/>
    <p:sldLayoutId id="2147484070" r:id="rId16"/>
    <p:sldLayoutId id="2147484077" r:id="rId17"/>
    <p:sldLayoutId id="2147484075" r:id="rId18"/>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1600" kern="1200" spc="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2880" userDrawn="1">
          <p15:clr>
            <a:srgbClr val="F26B43"/>
          </p15:clr>
        </p15:guide>
        <p15:guide id="1" orient="horz" pos="1162" userDrawn="1">
          <p15:clr>
            <a:srgbClr val="F26B43"/>
          </p15:clr>
        </p15:guide>
        <p15:guide id="28" pos="278" userDrawn="1">
          <p15:clr>
            <a:srgbClr val="F26B43"/>
          </p15:clr>
        </p15:guide>
        <p15:guide id="29" pos="5490" userDrawn="1">
          <p15:clr>
            <a:srgbClr val="F26B43"/>
          </p15:clr>
        </p15:guide>
        <p15:guide id="48" pos="856" userDrawn="1">
          <p15:clr>
            <a:srgbClr val="F26B43"/>
          </p15:clr>
        </p15:guide>
        <p15:guide id="51" orient="horz" pos="414" userDrawn="1">
          <p15:clr>
            <a:srgbClr val="F26B43"/>
          </p15:clr>
        </p15:guide>
        <p15:guide id="52" pos="3254" userDrawn="1">
          <p15:clr>
            <a:srgbClr val="F26B43"/>
          </p15:clr>
        </p15:guide>
        <p15:guide id="53" pos="350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0531" y="458583"/>
            <a:ext cx="73152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442238" y="2032831"/>
            <a:ext cx="73152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4"/>
            <a:r>
              <a:rPr lang="en-US" dirty="0"/>
              <a:t>Fourth level</a:t>
            </a:r>
          </a:p>
        </p:txBody>
      </p:sp>
      <p:grpSp>
        <p:nvGrpSpPr>
          <p:cNvPr id="58" name="Gruppe 57"/>
          <p:cNvGrpSpPr/>
          <p:nvPr userDrawn="1"/>
        </p:nvGrpSpPr>
        <p:grpSpPr>
          <a:xfrm>
            <a:off x="4099837" y="6027162"/>
            <a:ext cx="954530"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grpSp>
        <p:nvGrpSpPr>
          <p:cNvPr id="81" name="Gruppe 80"/>
          <p:cNvGrpSpPr/>
          <p:nvPr userDrawn="1"/>
        </p:nvGrpSpPr>
        <p:grpSpPr>
          <a:xfrm>
            <a:off x="-2627" y="657225"/>
            <a:ext cx="303866"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490623774"/>
      </p:ext>
    </p:extLst>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1600" kern="1200" spc="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2880" userDrawn="1">
          <p15:clr>
            <a:srgbClr val="F26B43"/>
          </p15:clr>
        </p15:guide>
        <p15:guide id="1" orient="horz" pos="1162" userDrawn="1">
          <p15:clr>
            <a:srgbClr val="F26B43"/>
          </p15:clr>
        </p15:guide>
        <p15:guide id="28" pos="278" userDrawn="1">
          <p15:clr>
            <a:srgbClr val="F26B43"/>
          </p15:clr>
        </p15:guide>
        <p15:guide id="29" pos="5490" userDrawn="1">
          <p15:clr>
            <a:srgbClr val="F26B43"/>
          </p15:clr>
        </p15:guide>
        <p15:guide id="48" pos="856" userDrawn="1">
          <p15:clr>
            <a:srgbClr val="F26B43"/>
          </p15:clr>
        </p15:guide>
        <p15:guide id="51" orient="horz" pos="414" userDrawn="1">
          <p15:clr>
            <a:srgbClr val="F26B43"/>
          </p15:clr>
        </p15:guide>
        <p15:guide id="52" pos="3254" userDrawn="1">
          <p15:clr>
            <a:srgbClr val="F26B43"/>
          </p15:clr>
        </p15:guide>
        <p15:guide id="53" pos="350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0531" y="458583"/>
            <a:ext cx="73152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442238" y="2032831"/>
            <a:ext cx="7315200" cy="3110442"/>
          </a:xfrm>
          <a:prstGeom prst="rect">
            <a:avLst/>
          </a:prstGeom>
        </p:spPr>
        <p:txBody>
          <a:bodyPr vert="horz" lIns="0" tIns="45720" rIns="0" bIns="45720" rtlCol="0">
            <a:normAutofit/>
          </a:bodyPr>
          <a:lstStyle/>
          <a:p>
            <a:pPr lvl="0"/>
            <a:r>
              <a:rPr lang="en-US" dirty="0"/>
              <a:t>Click to edit master text styles</a:t>
            </a:r>
          </a:p>
          <a:p>
            <a:pPr lvl="1"/>
            <a:r>
              <a:rPr lang="en-US"/>
              <a:t>Second level</a:t>
            </a:r>
          </a:p>
          <a:p>
            <a:pPr lvl="2"/>
            <a:r>
              <a:rPr lang="en-US"/>
              <a:t>Third level</a:t>
            </a:r>
          </a:p>
          <a:p>
            <a:pPr lvl="3"/>
            <a:r>
              <a:rPr lang="en-US"/>
              <a:t>Fourth level</a:t>
            </a:r>
            <a:endParaRPr lang="en-US" dirty="0"/>
          </a:p>
        </p:txBody>
      </p:sp>
      <p:grpSp>
        <p:nvGrpSpPr>
          <p:cNvPr id="58" name="Gruppe 57"/>
          <p:cNvGrpSpPr/>
          <p:nvPr userDrawn="1"/>
        </p:nvGrpSpPr>
        <p:grpSpPr>
          <a:xfrm>
            <a:off x="4099837" y="6027162"/>
            <a:ext cx="954530"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grpSp>
        <p:nvGrpSpPr>
          <p:cNvPr id="81" name="Gruppe 80"/>
          <p:cNvGrpSpPr/>
          <p:nvPr userDrawn="1"/>
        </p:nvGrpSpPr>
        <p:grpSpPr>
          <a:xfrm>
            <a:off x="-2627" y="657225"/>
            <a:ext cx="303866"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1403060158"/>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8"/>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8"/>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9"/>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9"/>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9"/>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2880" userDrawn="1">
          <p15:clr>
            <a:srgbClr val="F26B43"/>
          </p15:clr>
        </p15:guide>
        <p15:guide id="1" orient="horz" pos="1162" userDrawn="1">
          <p15:clr>
            <a:srgbClr val="F26B43"/>
          </p15:clr>
        </p15:guide>
        <p15:guide id="28" pos="278" userDrawn="1">
          <p15:clr>
            <a:srgbClr val="F26B43"/>
          </p15:clr>
        </p15:guide>
        <p15:guide id="29" pos="5490" userDrawn="1">
          <p15:clr>
            <a:srgbClr val="F26B43"/>
          </p15:clr>
        </p15:guide>
        <p15:guide id="48" pos="856" userDrawn="1">
          <p15:clr>
            <a:srgbClr val="F26B43"/>
          </p15:clr>
        </p15:guide>
        <p15:guide id="51" orient="horz" pos="414" userDrawn="1">
          <p15:clr>
            <a:srgbClr val="F26B43"/>
          </p15:clr>
        </p15:guide>
        <p15:guide id="52" pos="3254" userDrawn="1">
          <p15:clr>
            <a:srgbClr val="F26B43"/>
          </p15:clr>
        </p15:guide>
        <p15:guide id="53" pos="350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9.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25.tmp"/><Relationship Id="rId4" Type="http://schemas.openxmlformats.org/officeDocument/2006/relationships/image" Target="../media/image24.tmp"/></Relationships>
</file>

<file path=ppt/slides/_rels/slide16.xml.rels><?xml version="1.0" encoding="UTF-8" standalone="yes"?>
<Relationships xmlns="http://schemas.openxmlformats.org/package/2006/relationships"><Relationship Id="rId8" Type="http://schemas.openxmlformats.org/officeDocument/2006/relationships/image" Target="../media/image30.tmp"/><Relationship Id="rId3" Type="http://schemas.openxmlformats.org/officeDocument/2006/relationships/image" Target="../media/image23.png"/><Relationship Id="rId7" Type="http://schemas.openxmlformats.org/officeDocument/2006/relationships/image" Target="../media/image29.tmp"/><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28.tmp"/><Relationship Id="rId5" Type="http://schemas.openxmlformats.org/officeDocument/2006/relationships/image" Target="../media/image27.tmp"/><Relationship Id="rId4" Type="http://schemas.openxmlformats.org/officeDocument/2006/relationships/image" Target="../media/image26.tmp"/></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4.tmp"/><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33.tmp"/><Relationship Id="rId5" Type="http://schemas.openxmlformats.org/officeDocument/2006/relationships/image" Target="../media/image32.tmp"/><Relationship Id="rId4" Type="http://schemas.openxmlformats.org/officeDocument/2006/relationships/image" Target="../media/image31.tmp"/></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35.tmp"/></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9.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9.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8.jpeg"/><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3A31791-2476-46EE-BC39-DF3A1280FB23}"/>
              </a:ext>
            </a:extLst>
          </p:cNvPr>
          <p:cNvPicPr>
            <a:picLocks noGrp="1" noChangeAspect="1"/>
          </p:cNvPicPr>
          <p:nvPr>
            <p:ph type="pic" sz="quarter" idx="11"/>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16" r="16"/>
          <a:stretch>
            <a:fillRect/>
          </a:stretch>
        </p:blipFill>
        <p:spPr>
          <a:xfrm>
            <a:off x="-12700" y="0"/>
            <a:ext cx="9156699" cy="6858000"/>
          </a:xfrm>
        </p:spPr>
      </p:pic>
      <p:sp>
        <p:nvSpPr>
          <p:cNvPr id="4" name="Titel 3"/>
          <p:cNvSpPr>
            <a:spLocks noGrp="1"/>
          </p:cNvSpPr>
          <p:nvPr>
            <p:ph type="title"/>
          </p:nvPr>
        </p:nvSpPr>
        <p:spPr>
          <a:xfrm>
            <a:off x="1459884" y="1985506"/>
            <a:ext cx="6222644" cy="1473781"/>
          </a:xfrm>
        </p:spPr>
        <p:txBody>
          <a:bodyPr rtlCol="0"/>
          <a:lstStyle/>
          <a:p>
            <a:r>
              <a:rPr lang="en-GB" dirty="0"/>
              <a:t>Neural network-based imitation of model predictive control for power converters</a:t>
            </a:r>
            <a:endParaRPr lang="da-DK" dirty="0"/>
          </a:p>
        </p:txBody>
      </p:sp>
      <p:sp>
        <p:nvSpPr>
          <p:cNvPr id="7" name="Pladsholder til tekst 6"/>
          <p:cNvSpPr>
            <a:spLocks noGrp="1"/>
          </p:cNvSpPr>
          <p:nvPr>
            <p:ph type="body" sz="quarter" idx="12"/>
          </p:nvPr>
        </p:nvSpPr>
        <p:spPr>
          <a:xfrm>
            <a:off x="1415648" y="3764582"/>
            <a:ext cx="6311117" cy="412750"/>
          </a:xfrm>
        </p:spPr>
        <p:txBody>
          <a:bodyPr rtlCol="0"/>
          <a:lstStyle/>
          <a:p>
            <a:r>
              <a:rPr lang="da-DK" dirty="0"/>
              <a:t>Aitor Teran, Cristina Roche, Pere Izquierdo</a:t>
            </a:r>
          </a:p>
        </p:txBody>
      </p:sp>
      <p:grpSp>
        <p:nvGrpSpPr>
          <p:cNvPr id="35" name="Gruppe 34"/>
          <p:cNvGrpSpPr/>
          <p:nvPr/>
        </p:nvGrpSpPr>
        <p:grpSpPr>
          <a:xfrm>
            <a:off x="3965576"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grpSp>
    </p:spTree>
    <p:extLst>
      <p:ext uri="{BB962C8B-B14F-4D97-AF65-F5344CB8AC3E}">
        <p14:creationId xmlns:p14="http://schemas.microsoft.com/office/powerpoint/2010/main" val="3245045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7F97A1-BE20-4CA8-B578-0E380A237C63}"/>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FS-MPC – Cost function </a:t>
            </a:r>
            <a:br>
              <a:rPr lang="da-DK" dirty="0">
                <a:solidFill>
                  <a:srgbClr val="002060"/>
                </a:solidFill>
              </a:rPr>
            </a:br>
            <a:endParaRPr lang="da-DK" dirty="0"/>
          </a:p>
        </p:txBody>
      </p:sp>
      <p:pic>
        <p:nvPicPr>
          <p:cNvPr id="5" name="Picture 4">
            <a:extLst>
              <a:ext uri="{FF2B5EF4-FFF2-40B4-BE49-F238E27FC236}">
                <a16:creationId xmlns:a16="http://schemas.microsoft.com/office/drawing/2014/main" id="{EEB10390-1C1D-4A12-BB54-185AAF7A253C}"/>
              </a:ext>
            </a:extLst>
          </p:cNvPr>
          <p:cNvPicPr>
            <a:picLocks noChangeAspect="1"/>
          </p:cNvPicPr>
          <p:nvPr/>
        </p:nvPicPr>
        <p:blipFill>
          <a:blip r:embed="rId3"/>
          <a:stretch>
            <a:fillRect/>
          </a:stretch>
        </p:blipFill>
        <p:spPr>
          <a:xfrm>
            <a:off x="860073" y="3117532"/>
            <a:ext cx="7423853" cy="3497968"/>
          </a:xfrm>
          <a:prstGeom prst="rect">
            <a:avLst/>
          </a:prstGeom>
        </p:spPr>
      </p:pic>
      <p:pic>
        <p:nvPicPr>
          <p:cNvPr id="6" name="Picture 5">
            <a:extLst>
              <a:ext uri="{FF2B5EF4-FFF2-40B4-BE49-F238E27FC236}">
                <a16:creationId xmlns:a16="http://schemas.microsoft.com/office/drawing/2014/main" id="{3198028E-D770-43A6-8643-08D1828B48FB}"/>
              </a:ext>
            </a:extLst>
          </p:cNvPr>
          <p:cNvPicPr>
            <a:picLocks noChangeAspect="1"/>
          </p:cNvPicPr>
          <p:nvPr/>
        </p:nvPicPr>
        <p:blipFill>
          <a:blip r:embed="rId4"/>
          <a:stretch>
            <a:fillRect/>
          </a:stretch>
        </p:blipFill>
        <p:spPr>
          <a:xfrm>
            <a:off x="1887074" y="1710729"/>
            <a:ext cx="4956078" cy="707148"/>
          </a:xfrm>
          <a:prstGeom prst="rect">
            <a:avLst/>
          </a:prstGeom>
        </p:spPr>
      </p:pic>
      <p:pic>
        <p:nvPicPr>
          <p:cNvPr id="7" name="Picture 6">
            <a:extLst>
              <a:ext uri="{FF2B5EF4-FFF2-40B4-BE49-F238E27FC236}">
                <a16:creationId xmlns:a16="http://schemas.microsoft.com/office/drawing/2014/main" id="{F33D020D-159F-4421-A213-F58F375A91B7}"/>
              </a:ext>
            </a:extLst>
          </p:cNvPr>
          <p:cNvPicPr>
            <a:picLocks noChangeAspect="1"/>
          </p:cNvPicPr>
          <p:nvPr/>
        </p:nvPicPr>
        <p:blipFill>
          <a:blip r:embed="rId5"/>
          <a:stretch>
            <a:fillRect/>
          </a:stretch>
        </p:blipFill>
        <p:spPr>
          <a:xfrm>
            <a:off x="545593" y="2490706"/>
            <a:ext cx="8146596" cy="553997"/>
          </a:xfrm>
          <a:prstGeom prst="rect">
            <a:avLst/>
          </a:prstGeom>
        </p:spPr>
      </p:pic>
      <p:sp>
        <p:nvSpPr>
          <p:cNvPr id="8" name="Rectangle 7">
            <a:extLst>
              <a:ext uri="{FF2B5EF4-FFF2-40B4-BE49-F238E27FC236}">
                <a16:creationId xmlns:a16="http://schemas.microsoft.com/office/drawing/2014/main" id="{E45001FA-7CA1-4409-8A03-9C57F2BA1DA1}"/>
              </a:ext>
            </a:extLst>
          </p:cNvPr>
          <p:cNvSpPr/>
          <p:nvPr/>
        </p:nvSpPr>
        <p:spPr>
          <a:xfrm>
            <a:off x="439204" y="1249264"/>
            <a:ext cx="5872500" cy="369332"/>
          </a:xfrm>
          <a:prstGeom prst="rect">
            <a:avLst/>
          </a:prstGeom>
        </p:spPr>
        <p:txBody>
          <a:bodyPr wrap="square">
            <a:spAutoFit/>
          </a:bodyPr>
          <a:lstStyle/>
          <a:p>
            <a:pPr marL="285750" indent="-285750">
              <a:buFont typeface="Wingdings" panose="05000000000000000000" pitchFamily="2" charset="2"/>
              <a:buChar char="§"/>
            </a:pPr>
            <a:r>
              <a:rPr lang="en-GB" dirty="0">
                <a:latin typeface="Arial" panose="020B0604020202020204" pitchFamily="34" charset="0"/>
              </a:rPr>
              <a:t>Secondary objectives: derivative dynamics</a:t>
            </a:r>
          </a:p>
        </p:txBody>
      </p:sp>
    </p:spTree>
    <p:extLst>
      <p:ext uri="{BB962C8B-B14F-4D97-AF65-F5344CB8AC3E}">
        <p14:creationId xmlns:p14="http://schemas.microsoft.com/office/powerpoint/2010/main" val="1373529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7F97A1-BE20-4CA8-B578-0E380A237C63}"/>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4" name="Picture 3">
            <a:extLst>
              <a:ext uri="{FF2B5EF4-FFF2-40B4-BE49-F238E27FC236}">
                <a16:creationId xmlns:a16="http://schemas.microsoft.com/office/drawing/2014/main" id="{5B2B35F1-F37A-419A-B3A3-7BC8CCC5C189}"/>
              </a:ext>
            </a:extLst>
          </p:cNvPr>
          <p:cNvPicPr>
            <a:picLocks noChangeAspect="1"/>
          </p:cNvPicPr>
          <p:nvPr/>
        </p:nvPicPr>
        <p:blipFill>
          <a:blip r:embed="rId3"/>
          <a:stretch>
            <a:fillRect/>
          </a:stretch>
        </p:blipFill>
        <p:spPr>
          <a:xfrm>
            <a:off x="2222635" y="3085442"/>
            <a:ext cx="4471400" cy="3717730"/>
          </a:xfrm>
          <a:prstGeom prst="rect">
            <a:avLst/>
          </a:prstGeom>
        </p:spPr>
      </p:pic>
      <p:pic>
        <p:nvPicPr>
          <p:cNvPr id="6" name="Picture 5">
            <a:extLst>
              <a:ext uri="{FF2B5EF4-FFF2-40B4-BE49-F238E27FC236}">
                <a16:creationId xmlns:a16="http://schemas.microsoft.com/office/drawing/2014/main" id="{869DBBC2-5CF6-4F36-AB6F-FE888A417CDE}"/>
              </a:ext>
            </a:extLst>
          </p:cNvPr>
          <p:cNvPicPr>
            <a:picLocks noChangeAspect="1"/>
          </p:cNvPicPr>
          <p:nvPr/>
        </p:nvPicPr>
        <p:blipFill>
          <a:blip r:embed="rId4"/>
          <a:stretch>
            <a:fillRect/>
          </a:stretch>
        </p:blipFill>
        <p:spPr>
          <a:xfrm>
            <a:off x="1753870" y="1618596"/>
            <a:ext cx="5408930" cy="555994"/>
          </a:xfrm>
          <a:prstGeom prst="rect">
            <a:avLst/>
          </a:prstGeom>
        </p:spPr>
      </p:pic>
      <p:sp>
        <p:nvSpPr>
          <p:cNvPr id="8" name="Rectangle 7">
            <a:extLst>
              <a:ext uri="{FF2B5EF4-FFF2-40B4-BE49-F238E27FC236}">
                <a16:creationId xmlns:a16="http://schemas.microsoft.com/office/drawing/2014/main" id="{BEFE2DB1-A47E-490F-AD19-1BAC34E6157C}"/>
              </a:ext>
            </a:extLst>
          </p:cNvPr>
          <p:cNvSpPr/>
          <p:nvPr/>
        </p:nvSpPr>
        <p:spPr>
          <a:xfrm>
            <a:off x="439204" y="1249264"/>
            <a:ext cx="5872500" cy="369332"/>
          </a:xfrm>
          <a:prstGeom prst="rect">
            <a:avLst/>
          </a:prstGeom>
        </p:spPr>
        <p:txBody>
          <a:bodyPr wrap="square">
            <a:spAutoFit/>
          </a:bodyPr>
          <a:lstStyle/>
          <a:p>
            <a:pPr marL="285750" indent="-285750">
              <a:buFont typeface="Wingdings" panose="05000000000000000000" pitchFamily="2" charset="2"/>
              <a:buChar char="§"/>
            </a:pPr>
            <a:r>
              <a:rPr lang="en-GB" dirty="0">
                <a:latin typeface="Arial" panose="020B0604020202020204" pitchFamily="34" charset="0"/>
              </a:rPr>
              <a:t>Weighting factor</a:t>
            </a:r>
          </a:p>
        </p:txBody>
      </p:sp>
      <p:pic>
        <p:nvPicPr>
          <p:cNvPr id="9" name="Picture 8">
            <a:extLst>
              <a:ext uri="{FF2B5EF4-FFF2-40B4-BE49-F238E27FC236}">
                <a16:creationId xmlns:a16="http://schemas.microsoft.com/office/drawing/2014/main" id="{B99DFB1F-4368-4213-B747-CA0665425598}"/>
              </a:ext>
            </a:extLst>
          </p:cNvPr>
          <p:cNvPicPr>
            <a:picLocks noChangeAspect="1"/>
          </p:cNvPicPr>
          <p:nvPr/>
        </p:nvPicPr>
        <p:blipFill>
          <a:blip r:embed="rId5"/>
          <a:stretch>
            <a:fillRect/>
          </a:stretch>
        </p:blipFill>
        <p:spPr>
          <a:xfrm>
            <a:off x="1012092" y="2307622"/>
            <a:ext cx="7213600" cy="490550"/>
          </a:xfrm>
          <a:prstGeom prst="rect">
            <a:avLst/>
          </a:prstGeom>
        </p:spPr>
      </p:pic>
      <p:sp>
        <p:nvSpPr>
          <p:cNvPr id="11" name="Titel 1">
            <a:extLst>
              <a:ext uri="{FF2B5EF4-FFF2-40B4-BE49-F238E27FC236}">
                <a16:creationId xmlns:a16="http://schemas.microsoft.com/office/drawing/2014/main" id="{5D592124-617A-439F-AFE7-6B21C404C83C}"/>
              </a:ext>
            </a:extLst>
          </p:cNvPr>
          <p:cNvSpPr>
            <a:spLocks noGrp="1"/>
          </p:cNvSpPr>
          <p:nvPr>
            <p:ph type="title"/>
          </p:nvPr>
        </p:nvSpPr>
        <p:spPr>
          <a:xfrm>
            <a:off x="692882" y="412337"/>
            <a:ext cx="6972755" cy="782100"/>
          </a:xfrm>
        </p:spPr>
        <p:txBody>
          <a:bodyPr rtlCol="0"/>
          <a:lstStyle/>
          <a:p>
            <a:pPr rtl="0"/>
            <a:r>
              <a:rPr lang="en-GB" dirty="0">
                <a:solidFill>
                  <a:srgbClr val="002060"/>
                </a:solidFill>
                <a:latin typeface="Arial" panose="020B0604020202020204" pitchFamily="34" charset="0"/>
                <a:cs typeface="Arial" panose="020B0604020202020204" pitchFamily="34" charset="0"/>
              </a:rPr>
              <a:t>FS-MPC – Cost function </a:t>
            </a:r>
            <a:br>
              <a:rPr lang="da-DK" dirty="0">
                <a:solidFill>
                  <a:srgbClr val="002060"/>
                </a:solidFill>
              </a:rPr>
            </a:br>
            <a:endParaRPr lang="da-DK" dirty="0"/>
          </a:p>
        </p:txBody>
      </p:sp>
    </p:spTree>
    <p:extLst>
      <p:ext uri="{BB962C8B-B14F-4D97-AF65-F5344CB8AC3E}">
        <p14:creationId xmlns:p14="http://schemas.microsoft.com/office/powerpoint/2010/main" val="2941183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FS-MPC- Advantages and drawbacks </a:t>
            </a:r>
            <a:br>
              <a:rPr lang="da-DK" dirty="0">
                <a:solidFill>
                  <a:srgbClr val="002060"/>
                </a:solidFill>
              </a:rPr>
            </a:br>
            <a:endParaRPr lang="da-DK" dirty="0"/>
          </a:p>
        </p:txBody>
      </p:sp>
      <p:sp>
        <p:nvSpPr>
          <p:cNvPr id="5" name="Rectangle 4">
            <a:extLst>
              <a:ext uri="{FF2B5EF4-FFF2-40B4-BE49-F238E27FC236}">
                <a16:creationId xmlns:a16="http://schemas.microsoft.com/office/drawing/2014/main" id="{DAC86243-D164-48EA-8CEA-F70CC265F113}"/>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Rectangle 3">
            <a:extLst>
              <a:ext uri="{FF2B5EF4-FFF2-40B4-BE49-F238E27FC236}">
                <a16:creationId xmlns:a16="http://schemas.microsoft.com/office/drawing/2014/main" id="{C505A74E-44EB-4426-BB2A-129A43A7AE10}"/>
              </a:ext>
            </a:extLst>
          </p:cNvPr>
          <p:cNvSpPr/>
          <p:nvPr/>
        </p:nvSpPr>
        <p:spPr>
          <a:xfrm>
            <a:off x="371519" y="2142441"/>
            <a:ext cx="9512705" cy="3416320"/>
          </a:xfrm>
          <a:prstGeom prst="rect">
            <a:avLst/>
          </a:prstGeom>
        </p:spPr>
        <p:txBody>
          <a:bodyPr wrap="square">
            <a:spAutoFit/>
          </a:bodyPr>
          <a:lstStyle/>
          <a:p>
            <a:pPr marL="285750" indent="-285750">
              <a:buFont typeface="Wingdings" panose="05000000000000000000" pitchFamily="2" charset="2"/>
              <a:buChar char="§"/>
            </a:pPr>
            <a:r>
              <a:rPr lang="en-GB" b="1" dirty="0">
                <a:latin typeface="Arial" panose="020B0604020202020204" pitchFamily="34" charset="0"/>
              </a:rPr>
              <a:t>Flexible control actions decision through the cost function</a:t>
            </a:r>
          </a:p>
          <a:p>
            <a:endParaRPr lang="en-GB" dirty="0">
              <a:latin typeface="Arial" panose="020B0604020202020204" pitchFamily="34" charset="0"/>
            </a:endParaRPr>
          </a:p>
          <a:p>
            <a:r>
              <a:rPr lang="en-GB" dirty="0">
                <a:latin typeface="Arial" panose="020B0604020202020204" pitchFamily="34" charset="0"/>
              </a:rPr>
              <a:t>	-Accurate transients</a:t>
            </a:r>
          </a:p>
          <a:p>
            <a:r>
              <a:rPr lang="en-GB" dirty="0">
                <a:latin typeface="Arial" panose="020B0604020202020204" pitchFamily="34" charset="0"/>
              </a:rPr>
              <a:t>	-Multiple and non-linear based decisions</a:t>
            </a:r>
          </a:p>
          <a:p>
            <a:pPr marL="285750" indent="-285750">
              <a:buFont typeface="Wingdings" panose="05000000000000000000" pitchFamily="2" charset="2"/>
              <a:buChar char="§"/>
            </a:pPr>
            <a:endParaRPr lang="en-GB" dirty="0">
              <a:latin typeface="Arial" panose="020B0604020202020204" pitchFamily="34" charset="0"/>
            </a:endParaRPr>
          </a:p>
          <a:p>
            <a:endParaRPr lang="en-GB" dirty="0">
              <a:latin typeface="Arial" panose="020B0604020202020204" pitchFamily="34" charset="0"/>
            </a:endParaRPr>
          </a:p>
          <a:p>
            <a:pPr marL="285750" indent="-285750">
              <a:buFont typeface="Wingdings" panose="05000000000000000000" pitchFamily="2" charset="2"/>
              <a:buChar char="§"/>
            </a:pPr>
            <a:r>
              <a:rPr lang="en-GB" b="1" dirty="0">
                <a:latin typeface="Arial" panose="020B0604020202020204" pitchFamily="34" charset="0"/>
              </a:rPr>
              <a:t>Sampling time: trade-off decision  </a:t>
            </a:r>
            <a:r>
              <a:rPr lang="en-GB" dirty="0">
                <a:latin typeface="Arial" panose="020B0604020202020204" pitchFamily="34" charset="0"/>
              </a:rPr>
              <a:t>FS-MPC execution time &lt; Sampling time</a:t>
            </a:r>
          </a:p>
          <a:p>
            <a:endParaRPr lang="en-GB" dirty="0">
              <a:latin typeface="Arial" panose="020B0604020202020204" pitchFamily="34" charset="0"/>
            </a:endParaRPr>
          </a:p>
          <a:p>
            <a:r>
              <a:rPr lang="en-GB" dirty="0">
                <a:latin typeface="Arial" panose="020B0604020202020204" pitchFamily="34" charset="0"/>
              </a:rPr>
              <a:t>A short sampling time</a:t>
            </a:r>
          </a:p>
          <a:p>
            <a:r>
              <a:rPr lang="en-GB" dirty="0">
                <a:latin typeface="Arial" panose="020B0604020202020204" pitchFamily="34" charset="0"/>
              </a:rPr>
              <a:t> 	- improves the performance</a:t>
            </a:r>
          </a:p>
          <a:p>
            <a:r>
              <a:rPr lang="en-GB" dirty="0">
                <a:latin typeface="Arial" panose="020B0604020202020204" pitchFamily="34" charset="0"/>
              </a:rPr>
              <a:t>	- limits the number of steps ahead horizon</a:t>
            </a:r>
          </a:p>
          <a:p>
            <a:r>
              <a:rPr lang="en-GB" dirty="0">
                <a:latin typeface="Arial" panose="020B0604020202020204" pitchFamily="34" charset="0"/>
              </a:rPr>
              <a:t>	- limits the complexity of the possible converter</a:t>
            </a:r>
          </a:p>
        </p:txBody>
      </p:sp>
      <p:cxnSp>
        <p:nvCxnSpPr>
          <p:cNvPr id="9" name="Straight Arrow Connector 8">
            <a:extLst>
              <a:ext uri="{FF2B5EF4-FFF2-40B4-BE49-F238E27FC236}">
                <a16:creationId xmlns:a16="http://schemas.microsoft.com/office/drawing/2014/main" id="{236A6396-A041-45D7-B229-816FAE8B0BB8}"/>
              </a:ext>
            </a:extLst>
          </p:cNvPr>
          <p:cNvCxnSpPr/>
          <p:nvPr/>
        </p:nvCxnSpPr>
        <p:spPr>
          <a:xfrm>
            <a:off x="3468914" y="5750005"/>
            <a:ext cx="0" cy="287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BECC07E-352E-43E7-B315-BBB755D07320}"/>
              </a:ext>
            </a:extLst>
          </p:cNvPr>
          <p:cNvSpPr/>
          <p:nvPr/>
        </p:nvSpPr>
        <p:spPr>
          <a:xfrm>
            <a:off x="1002703" y="6132494"/>
            <a:ext cx="7139807" cy="369332"/>
          </a:xfrm>
          <a:prstGeom prst="rect">
            <a:avLst/>
          </a:prstGeom>
        </p:spPr>
        <p:txBody>
          <a:bodyPr wrap="square">
            <a:spAutoFit/>
          </a:bodyPr>
          <a:lstStyle/>
          <a:p>
            <a:r>
              <a:rPr lang="en-GB" b="1" dirty="0">
                <a:latin typeface="Arial" panose="020B0604020202020204" pitchFamily="34" charset="0"/>
              </a:rPr>
              <a:t>SOLUTION</a:t>
            </a:r>
            <a:r>
              <a:rPr lang="en-GB" dirty="0">
                <a:latin typeface="Arial" panose="020B0604020202020204" pitchFamily="34" charset="0"/>
              </a:rPr>
              <a:t>: to run MPC offline and train an ANN with the data</a:t>
            </a:r>
          </a:p>
        </p:txBody>
      </p:sp>
    </p:spTree>
    <p:extLst>
      <p:ext uri="{BB962C8B-B14F-4D97-AF65-F5344CB8AC3E}">
        <p14:creationId xmlns:p14="http://schemas.microsoft.com/office/powerpoint/2010/main" val="1323993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4017835-D14C-45E6-A3C1-1110F49E197C}"/>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3310" r="16"/>
          <a:stretch/>
        </p:blipFill>
        <p:spPr>
          <a:xfrm>
            <a:off x="3952875" y="-8344"/>
            <a:ext cx="5191125" cy="6858000"/>
          </a:xfrm>
          <a:prstGeom prst="rect">
            <a:avLst/>
          </a:prstGeom>
          <a:pattFill prst="pct10">
            <a:fgClr>
              <a:schemeClr val="tx1"/>
            </a:fgClr>
            <a:bgClr>
              <a:schemeClr val="bg1"/>
            </a:bgClr>
          </a:pattFill>
        </p:spPr>
      </p:pic>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13</a:t>
            </a:fld>
            <a:endParaRPr lang="en-US" dirty="0"/>
          </a:p>
        </p:txBody>
      </p:sp>
      <p:pic>
        <p:nvPicPr>
          <p:cNvPr id="13" name="Picture Placeholder 7">
            <a:extLst>
              <a:ext uri="{FF2B5EF4-FFF2-40B4-BE49-F238E27FC236}">
                <a16:creationId xmlns:a16="http://schemas.microsoft.com/office/drawing/2014/main" id="{3CF13C5A-3550-4113-AC93-7C1EE3574A99}"/>
              </a:ext>
            </a:extLst>
          </p:cNvPr>
          <p:cNvPicPr>
            <a:picLocks noChangeAspect="1"/>
          </p:cNvPicPr>
          <p:nvPr/>
        </p:nvPicPr>
        <p:blipFill>
          <a:blip r:embed="rId5">
            <a:extLst>
              <a:ext uri="{28A0092B-C50C-407E-A947-70E740481C1C}">
                <a14:useLocalDpi xmlns:a14="http://schemas.microsoft.com/office/drawing/2010/main" val="0"/>
              </a:ext>
            </a:extLst>
          </a:blip>
          <a:srcRect l="16" r="16"/>
          <a:stretch>
            <a:fillRect/>
          </a:stretch>
        </p:blipFill>
        <p:spPr>
          <a:xfrm>
            <a:off x="-12700" y="0"/>
            <a:ext cx="9156699" cy="6858000"/>
          </a:xfrm>
          <a:prstGeom prst="rect">
            <a:avLst/>
          </a:prstGeom>
          <a:pattFill prst="pct10">
            <a:fgClr>
              <a:schemeClr val="tx1"/>
            </a:fgClr>
            <a:bgClr>
              <a:schemeClr val="bg1"/>
            </a:bgClr>
          </a:pattFill>
        </p:spPr>
      </p:pic>
      <p:sp>
        <p:nvSpPr>
          <p:cNvPr id="14" name="Rectangle 13">
            <a:extLst>
              <a:ext uri="{FF2B5EF4-FFF2-40B4-BE49-F238E27FC236}">
                <a16:creationId xmlns:a16="http://schemas.microsoft.com/office/drawing/2014/main" id="{387109CD-64F6-41E2-9BEE-112E0E0BA300}"/>
              </a:ext>
            </a:extLst>
          </p:cNvPr>
          <p:cNvSpPr/>
          <p:nvPr/>
        </p:nvSpPr>
        <p:spPr>
          <a:xfrm>
            <a:off x="-12701" y="-8344"/>
            <a:ext cx="3952874" cy="6858000"/>
          </a:xfrm>
          <a:prstGeom prst="rect">
            <a:avLst/>
          </a:prstGeom>
          <a:solidFill>
            <a:srgbClr val="76818B">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itel 5"/>
          <p:cNvSpPr>
            <a:spLocks noGrp="1"/>
          </p:cNvSpPr>
          <p:nvPr>
            <p:ph type="title"/>
          </p:nvPr>
        </p:nvSpPr>
        <p:spPr/>
        <p:txBody>
          <a:bodyPr rtlCol="0"/>
          <a:lstStyle/>
          <a:p>
            <a:pPr rtl="0"/>
            <a:r>
              <a:rPr lang="en-gb" dirty="0"/>
              <a:t>CONTENT</a:t>
            </a:r>
            <a:endParaRPr lang="da-DK" dirty="0"/>
          </a:p>
        </p:txBody>
      </p:sp>
      <p:sp>
        <p:nvSpPr>
          <p:cNvPr id="7" name="Pladsholder til tekst 6"/>
          <p:cNvSpPr>
            <a:spLocks noGrp="1"/>
          </p:cNvSpPr>
          <p:nvPr>
            <p:ph type="body" sz="quarter" idx="12"/>
          </p:nvPr>
        </p:nvSpPr>
        <p:spPr>
          <a:xfrm>
            <a:off x="440531" y="2235202"/>
            <a:ext cx="3343871" cy="3600491"/>
          </a:xfrm>
        </p:spPr>
        <p:txBody>
          <a:bodyPr rtlCol="0">
            <a:normAutofit fontScale="92500" lnSpcReduction="10000"/>
          </a:bodyPr>
          <a:lstStyle/>
          <a:p>
            <a:pPr rtl="0"/>
            <a:r>
              <a:rPr lang="en-gb" sz="2000" dirty="0"/>
              <a:t>INTRODUCTION</a:t>
            </a:r>
          </a:p>
          <a:p>
            <a:pPr rtl="0"/>
            <a:r>
              <a:rPr lang="en-gb" sz="2000" dirty="0"/>
              <a:t>PROBLEM ANALYSIS</a:t>
            </a:r>
          </a:p>
          <a:p>
            <a:pPr rtl="0"/>
            <a:r>
              <a:rPr lang="en-gb" sz="2000" dirty="0"/>
              <a:t>FS-MPC</a:t>
            </a:r>
          </a:p>
          <a:p>
            <a:pPr rtl="0"/>
            <a:r>
              <a:rPr lang="en-GB" sz="2000" b="1" dirty="0"/>
              <a:t>NEURAL NETWORKS</a:t>
            </a:r>
            <a:endParaRPr lang="en-gb" sz="2000" b="1" dirty="0"/>
          </a:p>
          <a:p>
            <a:pPr rtl="0"/>
            <a:r>
              <a:rPr lang="en-GB" sz="2000" b="1" dirty="0"/>
              <a:t>ANN IMITATOR METHOD</a:t>
            </a:r>
          </a:p>
          <a:p>
            <a:pPr rtl="0"/>
            <a:r>
              <a:rPr lang="en-GB" sz="2000" dirty="0"/>
              <a:t>RESULTS</a:t>
            </a:r>
          </a:p>
          <a:p>
            <a:pPr rtl="0"/>
            <a:r>
              <a:rPr lang="en-GB" sz="2000" dirty="0"/>
              <a:t>CONCLUSION</a:t>
            </a:r>
          </a:p>
          <a:p>
            <a:pPr rtl="0"/>
            <a:r>
              <a:rPr lang="en-GB" sz="2000" dirty="0"/>
              <a:t>FUTURE WORK</a:t>
            </a:r>
          </a:p>
        </p:txBody>
      </p:sp>
    </p:spTree>
    <p:extLst>
      <p:ext uri="{BB962C8B-B14F-4D97-AF65-F5344CB8AC3E}">
        <p14:creationId xmlns:p14="http://schemas.microsoft.com/office/powerpoint/2010/main" val="205303264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65447B-8E36-41A3-BC77-BD3B5569B55E}"/>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s-ES" dirty="0">
                <a:solidFill>
                  <a:srgbClr val="002060"/>
                </a:solidFill>
                <a:latin typeface="Arial" panose="020B0604020202020204" pitchFamily="34" charset="0"/>
                <a:cs typeface="Arial" panose="020B0604020202020204" pitchFamily="34" charset="0"/>
              </a:rPr>
              <a:t>PROPOSED SOLUTION</a:t>
            </a:r>
            <a:endParaRPr lang="da-DK" dirty="0"/>
          </a:p>
        </p:txBody>
      </p:sp>
      <p:pic>
        <p:nvPicPr>
          <p:cNvPr id="3" name="Picture 2">
            <a:extLst>
              <a:ext uri="{FF2B5EF4-FFF2-40B4-BE49-F238E27FC236}">
                <a16:creationId xmlns:a16="http://schemas.microsoft.com/office/drawing/2014/main" id="{4324D522-05CB-46F9-8809-23E7234777B8}"/>
              </a:ext>
            </a:extLst>
          </p:cNvPr>
          <p:cNvPicPr>
            <a:picLocks noChangeAspect="1"/>
          </p:cNvPicPr>
          <p:nvPr/>
        </p:nvPicPr>
        <p:blipFill>
          <a:blip r:embed="rId3"/>
          <a:stretch>
            <a:fillRect/>
          </a:stretch>
        </p:blipFill>
        <p:spPr>
          <a:xfrm>
            <a:off x="586153" y="1618996"/>
            <a:ext cx="5454148" cy="4398734"/>
          </a:xfrm>
          <a:prstGeom prst="rect">
            <a:avLst/>
          </a:prstGeom>
        </p:spPr>
      </p:pic>
      <p:sp>
        <p:nvSpPr>
          <p:cNvPr id="5" name="Rectangle 4">
            <a:extLst>
              <a:ext uri="{FF2B5EF4-FFF2-40B4-BE49-F238E27FC236}">
                <a16:creationId xmlns:a16="http://schemas.microsoft.com/office/drawing/2014/main" id="{CED50F5B-CD83-4DF0-B5C8-781C038CBB20}"/>
              </a:ext>
            </a:extLst>
          </p:cNvPr>
          <p:cNvSpPr/>
          <p:nvPr/>
        </p:nvSpPr>
        <p:spPr>
          <a:xfrm>
            <a:off x="6260123" y="2381745"/>
            <a:ext cx="2672862" cy="1754326"/>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Low computational </a:t>
            </a:r>
            <a:r>
              <a:rPr lang="en-GB" dirty="0">
                <a:latin typeface="Arial" panose="020B0604020202020204" pitchFamily="34" charset="0"/>
              </a:rPr>
              <a:t>burden.</a:t>
            </a:r>
          </a:p>
          <a:p>
            <a:pPr marL="285750" indent="-285750">
              <a:buFont typeface="Wingdings" panose="05000000000000000000" pitchFamily="2" charset="2"/>
              <a:buChar char="§"/>
            </a:pPr>
            <a:endParaRPr lang="en-GB" b="0" i="0" dirty="0">
              <a:effectLst/>
              <a:latin typeface="Arial" panose="020B0604020202020204" pitchFamily="34" charset="0"/>
            </a:endParaRPr>
          </a:p>
          <a:p>
            <a:pPr marL="285750" indent="-285750">
              <a:buFont typeface="Wingdings" panose="05000000000000000000" pitchFamily="2" charset="2"/>
              <a:buChar char="§"/>
            </a:pPr>
            <a:r>
              <a:rPr lang="en-GB" b="0" i="0" dirty="0">
                <a:effectLst/>
                <a:latin typeface="Arial" panose="020B0604020202020204" pitchFamily="34" charset="0"/>
              </a:rPr>
              <a:t>Abilit</a:t>
            </a:r>
            <a:r>
              <a:rPr lang="en-GB" dirty="0">
                <a:latin typeface="Arial" panose="020B0604020202020204" pitchFamily="34" charset="0"/>
              </a:rPr>
              <a:t>y to imitate different controllers.</a:t>
            </a:r>
          </a:p>
          <a:p>
            <a:pPr marL="285750" indent="-285750">
              <a:buFontTx/>
              <a:buChar char="-"/>
            </a:pPr>
            <a:endParaRPr lang="en-GB" b="0" i="0" dirty="0">
              <a:effectLst/>
              <a:latin typeface="Arial" panose="020B0604020202020204" pitchFamily="34" charset="0"/>
            </a:endParaRPr>
          </a:p>
        </p:txBody>
      </p:sp>
      <p:sp>
        <p:nvSpPr>
          <p:cNvPr id="6" name="Rectangle 5">
            <a:extLst>
              <a:ext uri="{FF2B5EF4-FFF2-40B4-BE49-F238E27FC236}">
                <a16:creationId xmlns:a16="http://schemas.microsoft.com/office/drawing/2014/main" id="{6E97E3FB-BE3C-4B08-ADCE-6333E4A7637A}"/>
              </a:ext>
            </a:extLst>
          </p:cNvPr>
          <p:cNvSpPr/>
          <p:nvPr/>
        </p:nvSpPr>
        <p:spPr>
          <a:xfrm>
            <a:off x="692882" y="2311104"/>
            <a:ext cx="808482" cy="369332"/>
          </a:xfrm>
          <a:prstGeom prst="rect">
            <a:avLst/>
          </a:prstGeom>
          <a:solidFill>
            <a:schemeClr val="tx1">
              <a:lumMod val="20000"/>
              <a:lumOff val="80000"/>
            </a:schemeClr>
          </a:solidFill>
        </p:spPr>
        <p:txBody>
          <a:bodyPr wrap="square">
            <a:spAutoFit/>
          </a:bodyPr>
          <a:lstStyle/>
          <a:p>
            <a:r>
              <a:rPr lang="en-GB" b="0" i="0" dirty="0">
                <a:effectLst/>
                <a:latin typeface="Arial" panose="020B0604020202020204" pitchFamily="34" charset="0"/>
              </a:rPr>
              <a:t>Inputs</a:t>
            </a:r>
          </a:p>
        </p:txBody>
      </p:sp>
      <p:sp>
        <p:nvSpPr>
          <p:cNvPr id="8" name="Rectangle 7">
            <a:extLst>
              <a:ext uri="{FF2B5EF4-FFF2-40B4-BE49-F238E27FC236}">
                <a16:creationId xmlns:a16="http://schemas.microsoft.com/office/drawing/2014/main" id="{6BABF381-19FA-4F59-9636-D8569C675E0B}"/>
              </a:ext>
            </a:extLst>
          </p:cNvPr>
          <p:cNvSpPr/>
          <p:nvPr/>
        </p:nvSpPr>
        <p:spPr>
          <a:xfrm>
            <a:off x="5077376" y="2313653"/>
            <a:ext cx="983518" cy="369332"/>
          </a:xfrm>
          <a:prstGeom prst="rect">
            <a:avLst/>
          </a:prstGeom>
          <a:solidFill>
            <a:schemeClr val="tx1">
              <a:lumMod val="20000"/>
              <a:lumOff val="80000"/>
            </a:schemeClr>
          </a:solidFill>
        </p:spPr>
        <p:txBody>
          <a:bodyPr wrap="square">
            <a:spAutoFit/>
          </a:bodyPr>
          <a:lstStyle/>
          <a:p>
            <a:r>
              <a:rPr lang="en-GB" dirty="0">
                <a:latin typeface="Arial" panose="020B0604020202020204" pitchFamily="34" charset="0"/>
              </a:rPr>
              <a:t>Outputs</a:t>
            </a:r>
          </a:p>
        </p:txBody>
      </p:sp>
    </p:spTree>
    <p:extLst>
      <p:ext uri="{BB962C8B-B14F-4D97-AF65-F5344CB8AC3E}">
        <p14:creationId xmlns:p14="http://schemas.microsoft.com/office/powerpoint/2010/main" val="961266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92883" y="412336"/>
            <a:ext cx="5661736" cy="1474385"/>
          </a:xfrm>
        </p:spPr>
        <p:txBody>
          <a:bodyPr rtlCol="0"/>
          <a:lstStyle/>
          <a:p>
            <a:pPr rtl="0"/>
            <a:r>
              <a:rPr lang="es-ES" dirty="0">
                <a:solidFill>
                  <a:srgbClr val="002060"/>
                </a:solidFill>
                <a:latin typeface="Arial" panose="020B0604020202020204" pitchFamily="34" charset="0"/>
                <a:cs typeface="Arial" panose="020B0604020202020204" pitchFamily="34" charset="0"/>
              </a:rPr>
              <a:t>ARTIFICIAL NEURAL NETWORKS</a:t>
            </a:r>
            <a:endParaRPr lang="da-DK" dirty="0"/>
          </a:p>
        </p:txBody>
      </p:sp>
      <p:pic>
        <p:nvPicPr>
          <p:cNvPr id="9" name="Picture 8">
            <a:extLst>
              <a:ext uri="{FF2B5EF4-FFF2-40B4-BE49-F238E27FC236}">
                <a16:creationId xmlns:a16="http://schemas.microsoft.com/office/drawing/2014/main" id="{9B77F5A1-5D54-49EF-B1E8-9F9DCDBA0E88}"/>
              </a:ext>
            </a:extLst>
          </p:cNvPr>
          <p:cNvPicPr>
            <a:picLocks noChangeAspect="1"/>
          </p:cNvPicPr>
          <p:nvPr/>
        </p:nvPicPr>
        <p:blipFill>
          <a:blip r:embed="rId3"/>
          <a:stretch>
            <a:fillRect/>
          </a:stretch>
        </p:blipFill>
        <p:spPr>
          <a:xfrm>
            <a:off x="6354619" y="412336"/>
            <a:ext cx="2413214" cy="1946240"/>
          </a:xfrm>
          <a:prstGeom prst="rect">
            <a:avLst/>
          </a:prstGeom>
        </p:spPr>
      </p:pic>
      <p:sp>
        <p:nvSpPr>
          <p:cNvPr id="10" name="Rectangle 9">
            <a:extLst>
              <a:ext uri="{FF2B5EF4-FFF2-40B4-BE49-F238E27FC236}">
                <a16:creationId xmlns:a16="http://schemas.microsoft.com/office/drawing/2014/main" id="{53B130C2-C566-48BB-B740-FED78D1DD0FE}"/>
              </a:ext>
            </a:extLst>
          </p:cNvPr>
          <p:cNvSpPr/>
          <p:nvPr/>
        </p:nvSpPr>
        <p:spPr>
          <a:xfrm>
            <a:off x="692882" y="2444543"/>
            <a:ext cx="5144499" cy="646331"/>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Linear behaviour of a single unit:</a:t>
            </a:r>
            <a:endParaRPr lang="en-GB" dirty="0">
              <a:latin typeface="Arial" panose="020B0604020202020204" pitchFamily="34" charset="0"/>
            </a:endParaRPr>
          </a:p>
          <a:p>
            <a:pPr marL="285750" indent="-285750">
              <a:buFontTx/>
              <a:buChar char="-"/>
            </a:pPr>
            <a:endParaRPr lang="en-GB" b="0" i="0" dirty="0">
              <a:effectLst/>
              <a:latin typeface="Arial" panose="020B0604020202020204" pitchFamily="34" charset="0"/>
            </a:endParaRPr>
          </a:p>
        </p:txBody>
      </p:sp>
      <p:pic>
        <p:nvPicPr>
          <p:cNvPr id="12" name="Picture 11" descr="A picture containing drawing, clock&#10;&#10;Description automatically generated">
            <a:extLst>
              <a:ext uri="{FF2B5EF4-FFF2-40B4-BE49-F238E27FC236}">
                <a16:creationId xmlns:a16="http://schemas.microsoft.com/office/drawing/2014/main" id="{2718E9A4-926E-4715-A511-71E1F5C7C2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2568" y="2930861"/>
            <a:ext cx="1738864" cy="430431"/>
          </a:xfrm>
          <a:prstGeom prst="rect">
            <a:avLst/>
          </a:prstGeom>
        </p:spPr>
      </p:pic>
      <p:sp>
        <p:nvSpPr>
          <p:cNvPr id="13" name="Rectangle 12">
            <a:extLst>
              <a:ext uri="{FF2B5EF4-FFF2-40B4-BE49-F238E27FC236}">
                <a16:creationId xmlns:a16="http://schemas.microsoft.com/office/drawing/2014/main" id="{DD1253CE-5415-4CFD-8458-F81450C915DD}"/>
              </a:ext>
            </a:extLst>
          </p:cNvPr>
          <p:cNvSpPr/>
          <p:nvPr/>
        </p:nvSpPr>
        <p:spPr>
          <a:xfrm>
            <a:off x="692883" y="4062141"/>
            <a:ext cx="5144499" cy="646331"/>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Linear behaviour of a whole layer:</a:t>
            </a:r>
            <a:endParaRPr lang="en-GB" dirty="0">
              <a:latin typeface="Arial" panose="020B0604020202020204" pitchFamily="34" charset="0"/>
            </a:endParaRPr>
          </a:p>
          <a:p>
            <a:pPr marL="285750" indent="-285750">
              <a:buFontTx/>
              <a:buChar char="-"/>
            </a:pPr>
            <a:endParaRPr lang="en-GB" b="0" i="0" dirty="0">
              <a:effectLst/>
              <a:latin typeface="Arial" panose="020B0604020202020204" pitchFamily="34" charset="0"/>
            </a:endParaRPr>
          </a:p>
        </p:txBody>
      </p:sp>
      <p:pic>
        <p:nvPicPr>
          <p:cNvPr id="15" name="Picture 14" descr="A picture containing drawing, clock&#10;&#10;Description automatically generated">
            <a:extLst>
              <a:ext uri="{FF2B5EF4-FFF2-40B4-BE49-F238E27FC236}">
                <a16:creationId xmlns:a16="http://schemas.microsoft.com/office/drawing/2014/main" id="{F0C1A424-04E8-4E92-9128-1FF2C4E267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2568" y="4601646"/>
            <a:ext cx="1738864" cy="390246"/>
          </a:xfrm>
          <a:prstGeom prst="rect">
            <a:avLst/>
          </a:prstGeom>
        </p:spPr>
      </p:pic>
    </p:spTree>
    <p:extLst>
      <p:ext uri="{BB962C8B-B14F-4D97-AF65-F5344CB8AC3E}">
        <p14:creationId xmlns:p14="http://schemas.microsoft.com/office/powerpoint/2010/main" val="1781861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92883" y="412336"/>
            <a:ext cx="5661736" cy="1474385"/>
          </a:xfrm>
        </p:spPr>
        <p:txBody>
          <a:bodyPr rtlCol="0"/>
          <a:lstStyle/>
          <a:p>
            <a:pPr rtl="0"/>
            <a:r>
              <a:rPr lang="es-ES" dirty="0">
                <a:solidFill>
                  <a:srgbClr val="002060"/>
                </a:solidFill>
                <a:latin typeface="Arial" panose="020B0604020202020204" pitchFamily="34" charset="0"/>
                <a:cs typeface="Arial" panose="020B0604020202020204" pitchFamily="34" charset="0"/>
              </a:rPr>
              <a:t>ARTIFICIAL NEURAL NETWORKS</a:t>
            </a:r>
            <a:endParaRPr lang="da-DK" dirty="0"/>
          </a:p>
        </p:txBody>
      </p:sp>
      <p:pic>
        <p:nvPicPr>
          <p:cNvPr id="9" name="Picture 8">
            <a:extLst>
              <a:ext uri="{FF2B5EF4-FFF2-40B4-BE49-F238E27FC236}">
                <a16:creationId xmlns:a16="http://schemas.microsoft.com/office/drawing/2014/main" id="{9B77F5A1-5D54-49EF-B1E8-9F9DCDBA0E88}"/>
              </a:ext>
            </a:extLst>
          </p:cNvPr>
          <p:cNvPicPr>
            <a:picLocks noChangeAspect="1"/>
          </p:cNvPicPr>
          <p:nvPr/>
        </p:nvPicPr>
        <p:blipFill>
          <a:blip r:embed="rId3"/>
          <a:stretch>
            <a:fillRect/>
          </a:stretch>
        </p:blipFill>
        <p:spPr>
          <a:xfrm>
            <a:off x="6354619" y="412336"/>
            <a:ext cx="2413214" cy="1946240"/>
          </a:xfrm>
          <a:prstGeom prst="rect">
            <a:avLst/>
          </a:prstGeom>
        </p:spPr>
      </p:pic>
      <p:sp>
        <p:nvSpPr>
          <p:cNvPr id="5" name="Rectangle 4">
            <a:extLst>
              <a:ext uri="{FF2B5EF4-FFF2-40B4-BE49-F238E27FC236}">
                <a16:creationId xmlns:a16="http://schemas.microsoft.com/office/drawing/2014/main" id="{1DE6C75A-068C-46F4-B6AD-09300A1B269F}"/>
              </a:ext>
            </a:extLst>
          </p:cNvPr>
          <p:cNvSpPr/>
          <p:nvPr/>
        </p:nvSpPr>
        <p:spPr>
          <a:xfrm>
            <a:off x="692882" y="2121377"/>
            <a:ext cx="5144499" cy="646331"/>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Activation functions:</a:t>
            </a:r>
            <a:endParaRPr lang="en-GB" dirty="0">
              <a:latin typeface="Arial" panose="020B0604020202020204" pitchFamily="34" charset="0"/>
            </a:endParaRPr>
          </a:p>
          <a:p>
            <a:pPr marL="285750" indent="-285750">
              <a:buFontTx/>
              <a:buChar char="-"/>
            </a:pPr>
            <a:endParaRPr lang="en-GB" b="0" i="0" dirty="0">
              <a:effectLst/>
              <a:latin typeface="Arial" panose="020B0604020202020204" pitchFamily="34" charset="0"/>
            </a:endParaRPr>
          </a:p>
        </p:txBody>
      </p:sp>
      <p:pic>
        <p:nvPicPr>
          <p:cNvPr id="4" name="Picture 3" descr="A picture containing table&#10;&#10;Description automatically generated">
            <a:extLst>
              <a:ext uri="{FF2B5EF4-FFF2-40B4-BE49-F238E27FC236}">
                <a16:creationId xmlns:a16="http://schemas.microsoft.com/office/drawing/2014/main" id="{0A5F8A86-2EC0-415C-87D2-5C235E36AD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21" y="2717036"/>
            <a:ext cx="3363058" cy="471539"/>
          </a:xfrm>
          <a:prstGeom prst="rect">
            <a:avLst/>
          </a:prstGeom>
        </p:spPr>
      </p:pic>
      <p:pic>
        <p:nvPicPr>
          <p:cNvPr id="11" name="Picture 10" descr="A picture containing text, looking, sitting&#10;&#10;Description automatically generated">
            <a:extLst>
              <a:ext uri="{FF2B5EF4-FFF2-40B4-BE49-F238E27FC236}">
                <a16:creationId xmlns:a16="http://schemas.microsoft.com/office/drawing/2014/main" id="{5B99E968-AEBE-44CF-8206-A29A123E05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361" y="3429000"/>
            <a:ext cx="3926977" cy="2384236"/>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3B0B1761-3749-4D9B-9B45-F348EF8317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3664" y="3814373"/>
            <a:ext cx="3661024" cy="1956249"/>
          </a:xfrm>
          <a:prstGeom prst="rect">
            <a:avLst/>
          </a:prstGeom>
        </p:spPr>
      </p:pic>
      <p:pic>
        <p:nvPicPr>
          <p:cNvPr id="17" name="Picture 16" descr="A picture containing drawing, clock&#10;&#10;Description automatically generated">
            <a:extLst>
              <a:ext uri="{FF2B5EF4-FFF2-40B4-BE49-F238E27FC236}">
                <a16:creationId xmlns:a16="http://schemas.microsoft.com/office/drawing/2014/main" id="{31E438BC-127E-4751-A5D3-E24E066EC8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5904" y="2344113"/>
            <a:ext cx="2604707" cy="576862"/>
          </a:xfrm>
          <a:prstGeom prst="rect">
            <a:avLst/>
          </a:prstGeom>
        </p:spPr>
      </p:pic>
      <p:pic>
        <p:nvPicPr>
          <p:cNvPr id="19" name="Picture 18" descr="A picture containing drawing&#10;&#10;Description automatically generated">
            <a:extLst>
              <a:ext uri="{FF2B5EF4-FFF2-40B4-BE49-F238E27FC236}">
                <a16:creationId xmlns:a16="http://schemas.microsoft.com/office/drawing/2014/main" id="{25A84CF0-DB18-406D-A46D-AC2206E3F3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20471" y="3074241"/>
            <a:ext cx="2695575" cy="735572"/>
          </a:xfrm>
          <a:prstGeom prst="rect">
            <a:avLst/>
          </a:prstGeom>
        </p:spPr>
      </p:pic>
    </p:spTree>
    <p:extLst>
      <p:ext uri="{BB962C8B-B14F-4D97-AF65-F5344CB8AC3E}">
        <p14:creationId xmlns:p14="http://schemas.microsoft.com/office/powerpoint/2010/main" val="1541524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65447B-8E36-41A3-BC77-BD3B5569B55E}"/>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3" y="412336"/>
            <a:ext cx="5661736" cy="1474385"/>
          </a:xfrm>
        </p:spPr>
        <p:txBody>
          <a:bodyPr rtlCol="0"/>
          <a:lstStyle/>
          <a:p>
            <a:pPr rtl="0"/>
            <a:r>
              <a:rPr lang="es-ES" dirty="0">
                <a:solidFill>
                  <a:srgbClr val="002060"/>
                </a:solidFill>
                <a:latin typeface="Arial" panose="020B0604020202020204" pitchFamily="34" charset="0"/>
                <a:cs typeface="Arial" panose="020B0604020202020204" pitchFamily="34" charset="0"/>
              </a:rPr>
              <a:t>ARTIFICIAL NEURAL NETWORKS</a:t>
            </a:r>
            <a:endParaRPr lang="da-DK" dirty="0"/>
          </a:p>
        </p:txBody>
      </p:sp>
      <p:pic>
        <p:nvPicPr>
          <p:cNvPr id="9" name="Picture 8">
            <a:extLst>
              <a:ext uri="{FF2B5EF4-FFF2-40B4-BE49-F238E27FC236}">
                <a16:creationId xmlns:a16="http://schemas.microsoft.com/office/drawing/2014/main" id="{9B77F5A1-5D54-49EF-B1E8-9F9DCDBA0E88}"/>
              </a:ext>
            </a:extLst>
          </p:cNvPr>
          <p:cNvPicPr>
            <a:picLocks noChangeAspect="1"/>
          </p:cNvPicPr>
          <p:nvPr/>
        </p:nvPicPr>
        <p:blipFill>
          <a:blip r:embed="rId3"/>
          <a:stretch>
            <a:fillRect/>
          </a:stretch>
        </p:blipFill>
        <p:spPr>
          <a:xfrm>
            <a:off x="6354619" y="412336"/>
            <a:ext cx="2413214" cy="1946240"/>
          </a:xfrm>
          <a:prstGeom prst="rect">
            <a:avLst/>
          </a:prstGeom>
        </p:spPr>
      </p:pic>
      <p:sp>
        <p:nvSpPr>
          <p:cNvPr id="5" name="Rectangle 4">
            <a:extLst>
              <a:ext uri="{FF2B5EF4-FFF2-40B4-BE49-F238E27FC236}">
                <a16:creationId xmlns:a16="http://schemas.microsoft.com/office/drawing/2014/main" id="{B880CC79-19C5-4BA9-8A00-1408E1B7B859}"/>
              </a:ext>
            </a:extLst>
          </p:cNvPr>
          <p:cNvSpPr/>
          <p:nvPr/>
        </p:nvSpPr>
        <p:spPr>
          <a:xfrm>
            <a:off x="692882" y="2121377"/>
            <a:ext cx="5144499" cy="646331"/>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Cost function:</a:t>
            </a:r>
            <a:endParaRPr lang="en-GB" dirty="0">
              <a:latin typeface="Arial" panose="020B0604020202020204" pitchFamily="34" charset="0"/>
            </a:endParaRPr>
          </a:p>
          <a:p>
            <a:pPr marL="285750" indent="-285750">
              <a:buFontTx/>
              <a:buChar char="-"/>
            </a:pPr>
            <a:endParaRPr lang="en-GB" b="0" i="0" dirty="0">
              <a:effectLst/>
              <a:latin typeface="Arial" panose="020B0604020202020204" pitchFamily="34" charset="0"/>
            </a:endParaRPr>
          </a:p>
        </p:txBody>
      </p:sp>
      <p:pic>
        <p:nvPicPr>
          <p:cNvPr id="4" name="Picture 3" descr="A drawing of a person&#10;&#10;Description automatically generated">
            <a:extLst>
              <a:ext uri="{FF2B5EF4-FFF2-40B4-BE49-F238E27FC236}">
                <a16:creationId xmlns:a16="http://schemas.microsoft.com/office/drawing/2014/main" id="{E7050EC0-05CC-45CE-ACCD-2F6708BC09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4295" y="2157207"/>
            <a:ext cx="3215410" cy="861270"/>
          </a:xfrm>
          <a:prstGeom prst="rect">
            <a:avLst/>
          </a:prstGeom>
        </p:spPr>
      </p:pic>
      <p:sp>
        <p:nvSpPr>
          <p:cNvPr id="8" name="Rectangle 7">
            <a:extLst>
              <a:ext uri="{FF2B5EF4-FFF2-40B4-BE49-F238E27FC236}">
                <a16:creationId xmlns:a16="http://schemas.microsoft.com/office/drawing/2014/main" id="{D4E3D1CB-3DBE-48A7-A083-BBCA7BDD5CDA}"/>
              </a:ext>
            </a:extLst>
          </p:cNvPr>
          <p:cNvSpPr/>
          <p:nvPr/>
        </p:nvSpPr>
        <p:spPr>
          <a:xfrm>
            <a:off x="692149" y="3219397"/>
            <a:ext cx="7565292" cy="646331"/>
          </a:xfrm>
          <a:prstGeom prst="rect">
            <a:avLst/>
          </a:prstGeom>
        </p:spPr>
        <p:txBody>
          <a:bodyPr wrap="square">
            <a:spAutoFit/>
          </a:bodyPr>
          <a:lstStyle/>
          <a:p>
            <a:pPr marL="285750" indent="-285750">
              <a:buFont typeface="Wingdings" panose="05000000000000000000" pitchFamily="2" charset="2"/>
              <a:buChar char="§"/>
            </a:pPr>
            <a:r>
              <a:rPr lang="en-GB" dirty="0">
                <a:latin typeface="Arial" panose="020B0604020202020204" pitchFamily="34" charset="0"/>
              </a:rPr>
              <a:t>Gradient computation through the back-propagation algorithm</a:t>
            </a:r>
            <a:r>
              <a:rPr lang="en-GB" b="0" i="0" dirty="0">
                <a:effectLst/>
                <a:latin typeface="Arial" panose="020B0604020202020204" pitchFamily="34" charset="0"/>
              </a:rPr>
              <a:t>:</a:t>
            </a:r>
            <a:endParaRPr lang="en-GB" dirty="0">
              <a:latin typeface="Arial" panose="020B0604020202020204" pitchFamily="34" charset="0"/>
            </a:endParaRPr>
          </a:p>
          <a:p>
            <a:pPr marL="285750" indent="-285750">
              <a:buFontTx/>
              <a:buChar char="-"/>
            </a:pPr>
            <a:endParaRPr lang="en-GB" b="0" i="0" dirty="0">
              <a:effectLst/>
              <a:latin typeface="Arial" panose="020B0604020202020204" pitchFamily="34" charset="0"/>
            </a:endParaRPr>
          </a:p>
        </p:txBody>
      </p:sp>
      <p:pic>
        <p:nvPicPr>
          <p:cNvPr id="10" name="Picture 9" descr="A drawing of a face&#10;&#10;Description automatically generated">
            <a:extLst>
              <a:ext uri="{FF2B5EF4-FFF2-40B4-BE49-F238E27FC236}">
                <a16:creationId xmlns:a16="http://schemas.microsoft.com/office/drawing/2014/main" id="{EA4786E8-C94E-4B66-B1A1-CA05118918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3424" y="3717013"/>
            <a:ext cx="2295525" cy="746893"/>
          </a:xfrm>
          <a:prstGeom prst="rect">
            <a:avLst/>
          </a:prstGeom>
        </p:spPr>
      </p:pic>
      <p:sp>
        <p:nvSpPr>
          <p:cNvPr id="11" name="Rectangle 10">
            <a:extLst>
              <a:ext uri="{FF2B5EF4-FFF2-40B4-BE49-F238E27FC236}">
                <a16:creationId xmlns:a16="http://schemas.microsoft.com/office/drawing/2014/main" id="{9BB9F01E-A47A-43A8-B493-2E766F35DC9E}"/>
              </a:ext>
            </a:extLst>
          </p:cNvPr>
          <p:cNvSpPr/>
          <p:nvPr/>
        </p:nvSpPr>
        <p:spPr>
          <a:xfrm>
            <a:off x="692882" y="4810253"/>
            <a:ext cx="6012717" cy="646331"/>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Network parameter update using steepest descent:</a:t>
            </a:r>
            <a:endParaRPr lang="en-GB" dirty="0">
              <a:latin typeface="Arial" panose="020B0604020202020204" pitchFamily="34" charset="0"/>
            </a:endParaRPr>
          </a:p>
          <a:p>
            <a:pPr marL="285750" indent="-285750">
              <a:buFontTx/>
              <a:buChar char="-"/>
            </a:pPr>
            <a:endParaRPr lang="en-GB" b="0" i="0" dirty="0">
              <a:effectLst/>
              <a:latin typeface="Arial" panose="020B0604020202020204" pitchFamily="34" charset="0"/>
            </a:endParaRPr>
          </a:p>
        </p:txBody>
      </p:sp>
      <p:pic>
        <p:nvPicPr>
          <p:cNvPr id="13" name="Picture 12" descr="A picture containing clock&#10;&#10;Description automatically generated">
            <a:extLst>
              <a:ext uri="{FF2B5EF4-FFF2-40B4-BE49-F238E27FC236}">
                <a16:creationId xmlns:a16="http://schemas.microsoft.com/office/drawing/2014/main" id="{24B58C88-DF10-4BCF-A5B9-FF21CB5BF7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4728" y="5241517"/>
            <a:ext cx="3352800" cy="561414"/>
          </a:xfrm>
          <a:prstGeom prst="rect">
            <a:avLst/>
          </a:prstGeom>
        </p:spPr>
      </p:pic>
      <p:pic>
        <p:nvPicPr>
          <p:cNvPr id="15" name="Picture 14" descr="A close up of a logo&#10;&#10;Description automatically generated">
            <a:extLst>
              <a:ext uri="{FF2B5EF4-FFF2-40B4-BE49-F238E27FC236}">
                <a16:creationId xmlns:a16="http://schemas.microsoft.com/office/drawing/2014/main" id="{CACE17F3-16FD-4C73-8708-5F0B7A263B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85053" y="3678826"/>
            <a:ext cx="2185988" cy="820597"/>
          </a:xfrm>
          <a:prstGeom prst="rect">
            <a:avLst/>
          </a:prstGeom>
        </p:spPr>
      </p:pic>
    </p:spTree>
    <p:extLst>
      <p:ext uri="{BB962C8B-B14F-4D97-AF65-F5344CB8AC3E}">
        <p14:creationId xmlns:p14="http://schemas.microsoft.com/office/powerpoint/2010/main" val="1525533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65447B-8E36-41A3-BC77-BD3B5569B55E}"/>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3" y="412336"/>
            <a:ext cx="5661736" cy="1474385"/>
          </a:xfrm>
        </p:spPr>
        <p:txBody>
          <a:bodyPr rtlCol="0"/>
          <a:lstStyle/>
          <a:p>
            <a:pPr rtl="0"/>
            <a:r>
              <a:rPr lang="es-ES" dirty="0">
                <a:solidFill>
                  <a:srgbClr val="002060"/>
                </a:solidFill>
                <a:latin typeface="Arial" panose="020B0604020202020204" pitchFamily="34" charset="0"/>
                <a:cs typeface="Arial" panose="020B0604020202020204" pitchFamily="34" charset="0"/>
              </a:rPr>
              <a:t>ARTIFICIAL NEURAL NETWORKS</a:t>
            </a:r>
            <a:endParaRPr lang="da-DK" dirty="0"/>
          </a:p>
        </p:txBody>
      </p:sp>
      <p:pic>
        <p:nvPicPr>
          <p:cNvPr id="9" name="Picture 8">
            <a:extLst>
              <a:ext uri="{FF2B5EF4-FFF2-40B4-BE49-F238E27FC236}">
                <a16:creationId xmlns:a16="http://schemas.microsoft.com/office/drawing/2014/main" id="{9B77F5A1-5D54-49EF-B1E8-9F9DCDBA0E88}"/>
              </a:ext>
            </a:extLst>
          </p:cNvPr>
          <p:cNvPicPr>
            <a:picLocks noChangeAspect="1"/>
          </p:cNvPicPr>
          <p:nvPr/>
        </p:nvPicPr>
        <p:blipFill>
          <a:blip r:embed="rId3"/>
          <a:stretch>
            <a:fillRect/>
          </a:stretch>
        </p:blipFill>
        <p:spPr>
          <a:xfrm>
            <a:off x="6354619" y="412336"/>
            <a:ext cx="2413214" cy="1946240"/>
          </a:xfrm>
          <a:prstGeom prst="rect">
            <a:avLst/>
          </a:prstGeom>
        </p:spPr>
      </p:pic>
      <p:sp>
        <p:nvSpPr>
          <p:cNvPr id="5" name="Rectangle 4">
            <a:extLst>
              <a:ext uri="{FF2B5EF4-FFF2-40B4-BE49-F238E27FC236}">
                <a16:creationId xmlns:a16="http://schemas.microsoft.com/office/drawing/2014/main" id="{B33BF2C5-E501-4772-9785-561575CD1ED3}"/>
              </a:ext>
            </a:extLst>
          </p:cNvPr>
          <p:cNvSpPr/>
          <p:nvPr/>
        </p:nvSpPr>
        <p:spPr>
          <a:xfrm>
            <a:off x="692882" y="2121377"/>
            <a:ext cx="5144499" cy="646331"/>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Training a neural network.</a:t>
            </a:r>
            <a:endParaRPr lang="en-GB" dirty="0">
              <a:latin typeface="Arial" panose="020B0604020202020204" pitchFamily="34" charset="0"/>
            </a:endParaRPr>
          </a:p>
          <a:p>
            <a:pPr marL="285750" indent="-285750">
              <a:buFontTx/>
              <a:buChar char="-"/>
            </a:pPr>
            <a:endParaRPr lang="en-GB" b="0" i="0" dirty="0">
              <a:effectLst/>
              <a:latin typeface="Arial" panose="020B0604020202020204" pitchFamily="34" charset="0"/>
            </a:endParaRPr>
          </a:p>
        </p:txBody>
      </p:sp>
      <p:pic>
        <p:nvPicPr>
          <p:cNvPr id="4" name="Picture 3">
            <a:extLst>
              <a:ext uri="{FF2B5EF4-FFF2-40B4-BE49-F238E27FC236}">
                <a16:creationId xmlns:a16="http://schemas.microsoft.com/office/drawing/2014/main" id="{D7259889-17FA-41E2-9B0F-CF45B61C08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9750" y="2494471"/>
            <a:ext cx="5144500" cy="3548078"/>
          </a:xfrm>
          <a:prstGeom prst="rect">
            <a:avLst/>
          </a:prstGeom>
        </p:spPr>
      </p:pic>
    </p:spTree>
    <p:extLst>
      <p:ext uri="{BB962C8B-B14F-4D97-AF65-F5344CB8AC3E}">
        <p14:creationId xmlns:p14="http://schemas.microsoft.com/office/powerpoint/2010/main" val="4208864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92882" y="412336"/>
            <a:ext cx="6972755" cy="1474385"/>
          </a:xfrm>
        </p:spPr>
        <p:txBody>
          <a:bodyPr rtlCol="0"/>
          <a:lstStyle/>
          <a:p>
            <a:pPr rtl="0"/>
            <a:r>
              <a:rPr lang="es-ES" dirty="0">
                <a:solidFill>
                  <a:srgbClr val="002060"/>
                </a:solidFill>
                <a:latin typeface="Arial" panose="020B0604020202020204" pitchFamily="34" charset="0"/>
                <a:cs typeface="Arial" panose="020B0604020202020204" pitchFamily="34" charset="0"/>
              </a:rPr>
              <a:t>DATA ACQUISITION</a:t>
            </a:r>
            <a:endParaRPr lang="da-DK" dirty="0"/>
          </a:p>
        </p:txBody>
      </p:sp>
      <p:pic>
        <p:nvPicPr>
          <p:cNvPr id="4" name="Picture 3">
            <a:extLst>
              <a:ext uri="{FF2B5EF4-FFF2-40B4-BE49-F238E27FC236}">
                <a16:creationId xmlns:a16="http://schemas.microsoft.com/office/drawing/2014/main" id="{E617DAF9-4DB5-4BBE-B803-ABA86B21E5F9}"/>
              </a:ext>
            </a:extLst>
          </p:cNvPr>
          <p:cNvPicPr>
            <a:picLocks noChangeAspect="1"/>
          </p:cNvPicPr>
          <p:nvPr/>
        </p:nvPicPr>
        <p:blipFill rotWithShape="1">
          <a:blip r:embed="rId3"/>
          <a:srcRect b="3896"/>
          <a:stretch/>
        </p:blipFill>
        <p:spPr>
          <a:xfrm>
            <a:off x="199292" y="3019754"/>
            <a:ext cx="8745415" cy="2844018"/>
          </a:xfrm>
          <a:prstGeom prst="rect">
            <a:avLst/>
          </a:prstGeom>
        </p:spPr>
      </p:pic>
      <p:sp>
        <p:nvSpPr>
          <p:cNvPr id="7" name="Rectangle 6">
            <a:extLst>
              <a:ext uri="{FF2B5EF4-FFF2-40B4-BE49-F238E27FC236}">
                <a16:creationId xmlns:a16="http://schemas.microsoft.com/office/drawing/2014/main" id="{1898F01E-1CB8-47F8-8567-35BADA01DE1E}"/>
              </a:ext>
            </a:extLst>
          </p:cNvPr>
          <p:cNvSpPr/>
          <p:nvPr/>
        </p:nvSpPr>
        <p:spPr>
          <a:xfrm>
            <a:off x="692882" y="1790743"/>
            <a:ext cx="5251939" cy="1200329"/>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2 million training data points</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r>
              <a:rPr lang="en-GB" b="0" i="0" dirty="0">
                <a:effectLst/>
                <a:latin typeface="Arial" panose="020B0604020202020204" pitchFamily="34" charset="0"/>
              </a:rPr>
              <a:t>1 million random validation and test data points</a:t>
            </a:r>
          </a:p>
          <a:p>
            <a:endParaRPr lang="en-GB" b="0" i="0" dirty="0">
              <a:effectLst/>
              <a:latin typeface="Arial" panose="020B0604020202020204" pitchFamily="34" charset="0"/>
            </a:endParaRPr>
          </a:p>
        </p:txBody>
      </p:sp>
      <p:pic>
        <p:nvPicPr>
          <p:cNvPr id="9" name="Picture 8">
            <a:extLst>
              <a:ext uri="{FF2B5EF4-FFF2-40B4-BE49-F238E27FC236}">
                <a16:creationId xmlns:a16="http://schemas.microsoft.com/office/drawing/2014/main" id="{11D56D8E-4DD9-4C10-AF84-58A9624F194A}"/>
              </a:ext>
            </a:extLst>
          </p:cNvPr>
          <p:cNvPicPr>
            <a:picLocks noChangeAspect="1"/>
          </p:cNvPicPr>
          <p:nvPr/>
        </p:nvPicPr>
        <p:blipFill>
          <a:blip r:embed="rId4"/>
          <a:stretch>
            <a:fillRect/>
          </a:stretch>
        </p:blipFill>
        <p:spPr>
          <a:xfrm>
            <a:off x="6354619" y="412336"/>
            <a:ext cx="2413214" cy="1946240"/>
          </a:xfrm>
          <a:prstGeom prst="rect">
            <a:avLst/>
          </a:prstGeom>
        </p:spPr>
      </p:pic>
    </p:spTree>
    <p:extLst>
      <p:ext uri="{BB962C8B-B14F-4D97-AF65-F5344CB8AC3E}">
        <p14:creationId xmlns:p14="http://schemas.microsoft.com/office/powerpoint/2010/main" val="1261099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4017835-D14C-45E6-A3C1-1110F49E197C}"/>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3310" r="16"/>
          <a:stretch/>
        </p:blipFill>
        <p:spPr>
          <a:xfrm>
            <a:off x="3952875" y="-8344"/>
            <a:ext cx="5191125" cy="6858000"/>
          </a:xfrm>
          <a:prstGeom prst="rect">
            <a:avLst/>
          </a:prstGeom>
          <a:pattFill prst="pct10">
            <a:fgClr>
              <a:schemeClr val="tx1"/>
            </a:fgClr>
            <a:bgClr>
              <a:schemeClr val="bg1"/>
            </a:bgClr>
          </a:pattFill>
        </p:spPr>
      </p:pic>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2</a:t>
            </a:fld>
            <a:endParaRPr lang="en-US" dirty="0"/>
          </a:p>
        </p:txBody>
      </p:sp>
      <p:pic>
        <p:nvPicPr>
          <p:cNvPr id="13" name="Picture Placeholder 7">
            <a:extLst>
              <a:ext uri="{FF2B5EF4-FFF2-40B4-BE49-F238E27FC236}">
                <a16:creationId xmlns:a16="http://schemas.microsoft.com/office/drawing/2014/main" id="{3CF13C5A-3550-4113-AC93-7C1EE3574A99}"/>
              </a:ext>
            </a:extLst>
          </p:cNvPr>
          <p:cNvPicPr>
            <a:picLocks noChangeAspect="1"/>
          </p:cNvPicPr>
          <p:nvPr/>
        </p:nvPicPr>
        <p:blipFill>
          <a:blip r:embed="rId5">
            <a:extLst>
              <a:ext uri="{28A0092B-C50C-407E-A947-70E740481C1C}">
                <a14:useLocalDpi xmlns:a14="http://schemas.microsoft.com/office/drawing/2010/main" val="0"/>
              </a:ext>
            </a:extLst>
          </a:blip>
          <a:srcRect l="16" r="16"/>
          <a:stretch>
            <a:fillRect/>
          </a:stretch>
        </p:blipFill>
        <p:spPr>
          <a:xfrm>
            <a:off x="-12700" y="0"/>
            <a:ext cx="9156699" cy="6858000"/>
          </a:xfrm>
          <a:prstGeom prst="rect">
            <a:avLst/>
          </a:prstGeom>
          <a:pattFill prst="pct10">
            <a:fgClr>
              <a:schemeClr val="tx1"/>
            </a:fgClr>
            <a:bgClr>
              <a:schemeClr val="bg1"/>
            </a:bgClr>
          </a:pattFill>
        </p:spPr>
      </p:pic>
      <p:sp>
        <p:nvSpPr>
          <p:cNvPr id="14" name="Rectangle 13">
            <a:extLst>
              <a:ext uri="{FF2B5EF4-FFF2-40B4-BE49-F238E27FC236}">
                <a16:creationId xmlns:a16="http://schemas.microsoft.com/office/drawing/2014/main" id="{387109CD-64F6-41E2-9BEE-112E0E0BA300}"/>
              </a:ext>
            </a:extLst>
          </p:cNvPr>
          <p:cNvSpPr/>
          <p:nvPr/>
        </p:nvSpPr>
        <p:spPr>
          <a:xfrm>
            <a:off x="-12701" y="-8344"/>
            <a:ext cx="3952874" cy="6858000"/>
          </a:xfrm>
          <a:prstGeom prst="rect">
            <a:avLst/>
          </a:prstGeom>
          <a:solidFill>
            <a:srgbClr val="76818B">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itel 5"/>
          <p:cNvSpPr>
            <a:spLocks noGrp="1"/>
          </p:cNvSpPr>
          <p:nvPr>
            <p:ph type="title"/>
          </p:nvPr>
        </p:nvSpPr>
        <p:spPr/>
        <p:txBody>
          <a:bodyPr rtlCol="0"/>
          <a:lstStyle/>
          <a:p>
            <a:pPr rtl="0"/>
            <a:r>
              <a:rPr lang="en-gb" dirty="0"/>
              <a:t>CONTENT</a:t>
            </a:r>
            <a:endParaRPr lang="da-DK" dirty="0"/>
          </a:p>
        </p:txBody>
      </p:sp>
      <p:sp>
        <p:nvSpPr>
          <p:cNvPr id="7" name="Pladsholder til tekst 6"/>
          <p:cNvSpPr>
            <a:spLocks noGrp="1"/>
          </p:cNvSpPr>
          <p:nvPr>
            <p:ph type="body" sz="quarter" idx="12"/>
          </p:nvPr>
        </p:nvSpPr>
        <p:spPr>
          <a:xfrm>
            <a:off x="440531" y="2235202"/>
            <a:ext cx="3343871" cy="3600491"/>
          </a:xfrm>
        </p:spPr>
        <p:txBody>
          <a:bodyPr rtlCol="0">
            <a:normAutofit fontScale="92500" lnSpcReduction="10000"/>
          </a:bodyPr>
          <a:lstStyle/>
          <a:p>
            <a:pPr rtl="0"/>
            <a:r>
              <a:rPr lang="en-gb" sz="2000" b="1" dirty="0"/>
              <a:t>INTRODUCTION</a:t>
            </a:r>
          </a:p>
          <a:p>
            <a:pPr rtl="0"/>
            <a:r>
              <a:rPr lang="en-gb" sz="2000" b="1" dirty="0"/>
              <a:t>PROBLEM ANALYSIS</a:t>
            </a:r>
          </a:p>
          <a:p>
            <a:pPr rtl="0"/>
            <a:r>
              <a:rPr lang="en-gb" sz="2000" b="1" dirty="0"/>
              <a:t>FS-MPC</a:t>
            </a:r>
          </a:p>
          <a:p>
            <a:pPr rtl="0"/>
            <a:r>
              <a:rPr lang="en-GB" sz="2000" dirty="0"/>
              <a:t>NEURAL NETWORKS</a:t>
            </a:r>
            <a:endParaRPr lang="en-gb" sz="2000" dirty="0"/>
          </a:p>
          <a:p>
            <a:pPr rtl="0"/>
            <a:r>
              <a:rPr lang="en-GB" sz="2000" dirty="0"/>
              <a:t>ANN IMITATOR METHOD</a:t>
            </a:r>
          </a:p>
          <a:p>
            <a:pPr rtl="0"/>
            <a:r>
              <a:rPr lang="en-GB" sz="2000" dirty="0"/>
              <a:t>RESULTS</a:t>
            </a:r>
          </a:p>
          <a:p>
            <a:pPr rtl="0"/>
            <a:r>
              <a:rPr lang="en-GB" sz="2000" dirty="0"/>
              <a:t>CONCLUSION</a:t>
            </a:r>
          </a:p>
          <a:p>
            <a:pPr rtl="0"/>
            <a:r>
              <a:rPr lang="en-GB" sz="2000" dirty="0"/>
              <a:t>FUTURE WORK</a:t>
            </a:r>
          </a:p>
        </p:txBody>
      </p:sp>
    </p:spTree>
    <p:extLst>
      <p:ext uri="{BB962C8B-B14F-4D97-AF65-F5344CB8AC3E}">
        <p14:creationId xmlns:p14="http://schemas.microsoft.com/office/powerpoint/2010/main" val="2579694807"/>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4017835-D14C-45E6-A3C1-1110F49E197C}"/>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3310" r="16"/>
          <a:stretch/>
        </p:blipFill>
        <p:spPr>
          <a:xfrm>
            <a:off x="3952875" y="-8344"/>
            <a:ext cx="5191125" cy="6858000"/>
          </a:xfrm>
          <a:prstGeom prst="rect">
            <a:avLst/>
          </a:prstGeom>
          <a:pattFill prst="pct10">
            <a:fgClr>
              <a:schemeClr val="tx1"/>
            </a:fgClr>
            <a:bgClr>
              <a:schemeClr val="bg1"/>
            </a:bgClr>
          </a:pattFill>
        </p:spPr>
      </p:pic>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20</a:t>
            </a:fld>
            <a:endParaRPr lang="en-US" dirty="0"/>
          </a:p>
        </p:txBody>
      </p:sp>
      <p:pic>
        <p:nvPicPr>
          <p:cNvPr id="13" name="Picture Placeholder 7">
            <a:extLst>
              <a:ext uri="{FF2B5EF4-FFF2-40B4-BE49-F238E27FC236}">
                <a16:creationId xmlns:a16="http://schemas.microsoft.com/office/drawing/2014/main" id="{3CF13C5A-3550-4113-AC93-7C1EE3574A99}"/>
              </a:ext>
            </a:extLst>
          </p:cNvPr>
          <p:cNvPicPr>
            <a:picLocks noChangeAspect="1"/>
          </p:cNvPicPr>
          <p:nvPr/>
        </p:nvPicPr>
        <p:blipFill>
          <a:blip r:embed="rId5">
            <a:extLst>
              <a:ext uri="{28A0092B-C50C-407E-A947-70E740481C1C}">
                <a14:useLocalDpi xmlns:a14="http://schemas.microsoft.com/office/drawing/2010/main" val="0"/>
              </a:ext>
            </a:extLst>
          </a:blip>
          <a:srcRect l="16" r="16"/>
          <a:stretch>
            <a:fillRect/>
          </a:stretch>
        </p:blipFill>
        <p:spPr>
          <a:xfrm>
            <a:off x="-12700" y="0"/>
            <a:ext cx="9156699" cy="6858000"/>
          </a:xfrm>
          <a:prstGeom prst="rect">
            <a:avLst/>
          </a:prstGeom>
          <a:pattFill prst="pct10">
            <a:fgClr>
              <a:schemeClr val="tx1"/>
            </a:fgClr>
            <a:bgClr>
              <a:schemeClr val="bg1"/>
            </a:bgClr>
          </a:pattFill>
        </p:spPr>
      </p:pic>
      <p:sp>
        <p:nvSpPr>
          <p:cNvPr id="14" name="Rectangle 13">
            <a:extLst>
              <a:ext uri="{FF2B5EF4-FFF2-40B4-BE49-F238E27FC236}">
                <a16:creationId xmlns:a16="http://schemas.microsoft.com/office/drawing/2014/main" id="{387109CD-64F6-41E2-9BEE-112E0E0BA300}"/>
              </a:ext>
            </a:extLst>
          </p:cNvPr>
          <p:cNvSpPr/>
          <p:nvPr/>
        </p:nvSpPr>
        <p:spPr>
          <a:xfrm>
            <a:off x="-12701" y="-8344"/>
            <a:ext cx="3952874" cy="6858000"/>
          </a:xfrm>
          <a:prstGeom prst="rect">
            <a:avLst/>
          </a:prstGeom>
          <a:solidFill>
            <a:srgbClr val="76818B">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itel 5"/>
          <p:cNvSpPr>
            <a:spLocks noGrp="1"/>
          </p:cNvSpPr>
          <p:nvPr>
            <p:ph type="title"/>
          </p:nvPr>
        </p:nvSpPr>
        <p:spPr/>
        <p:txBody>
          <a:bodyPr rtlCol="0"/>
          <a:lstStyle/>
          <a:p>
            <a:pPr rtl="0"/>
            <a:r>
              <a:rPr lang="en-gb" dirty="0"/>
              <a:t>CONTENT</a:t>
            </a:r>
            <a:endParaRPr lang="da-DK" dirty="0"/>
          </a:p>
        </p:txBody>
      </p:sp>
      <p:sp>
        <p:nvSpPr>
          <p:cNvPr id="7" name="Pladsholder til tekst 6"/>
          <p:cNvSpPr>
            <a:spLocks noGrp="1"/>
          </p:cNvSpPr>
          <p:nvPr>
            <p:ph type="body" sz="quarter" idx="12"/>
          </p:nvPr>
        </p:nvSpPr>
        <p:spPr>
          <a:xfrm>
            <a:off x="440531" y="2235202"/>
            <a:ext cx="3343871" cy="3600491"/>
          </a:xfrm>
        </p:spPr>
        <p:txBody>
          <a:bodyPr rtlCol="0">
            <a:normAutofit fontScale="92500" lnSpcReduction="10000"/>
          </a:bodyPr>
          <a:lstStyle/>
          <a:p>
            <a:pPr rtl="0"/>
            <a:r>
              <a:rPr lang="en-gb" sz="2000" dirty="0"/>
              <a:t>INTRODUCTION</a:t>
            </a:r>
          </a:p>
          <a:p>
            <a:pPr rtl="0"/>
            <a:r>
              <a:rPr lang="en-gb" sz="2000" dirty="0"/>
              <a:t>PROBLEM ANALYSIS</a:t>
            </a:r>
          </a:p>
          <a:p>
            <a:pPr rtl="0"/>
            <a:r>
              <a:rPr lang="en-gb" sz="2000" dirty="0"/>
              <a:t>FS-MPC</a:t>
            </a:r>
          </a:p>
          <a:p>
            <a:pPr rtl="0"/>
            <a:r>
              <a:rPr lang="en-GB" sz="2000" dirty="0"/>
              <a:t>NEURAL NETWORKS</a:t>
            </a:r>
            <a:endParaRPr lang="en-gb" sz="2000" dirty="0"/>
          </a:p>
          <a:p>
            <a:pPr rtl="0"/>
            <a:r>
              <a:rPr lang="en-GB" sz="2000" dirty="0"/>
              <a:t>ANN IMITATOR METHOD</a:t>
            </a:r>
          </a:p>
          <a:p>
            <a:pPr rtl="0"/>
            <a:r>
              <a:rPr lang="en-GB" sz="2000" b="1" dirty="0"/>
              <a:t>RESULTS</a:t>
            </a:r>
          </a:p>
          <a:p>
            <a:pPr rtl="0"/>
            <a:r>
              <a:rPr lang="en-GB" sz="2000" b="1" dirty="0"/>
              <a:t>CONCLUSION</a:t>
            </a:r>
          </a:p>
          <a:p>
            <a:pPr rtl="0"/>
            <a:r>
              <a:rPr lang="en-GB" sz="2000" b="1" dirty="0"/>
              <a:t>FUTURE WORK</a:t>
            </a:r>
          </a:p>
        </p:txBody>
      </p:sp>
    </p:spTree>
    <p:extLst>
      <p:ext uri="{BB962C8B-B14F-4D97-AF65-F5344CB8AC3E}">
        <p14:creationId xmlns:p14="http://schemas.microsoft.com/office/powerpoint/2010/main" val="327772919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2B22DD-656B-46E4-9534-A63EB77C5216}"/>
              </a:ext>
            </a:extLst>
          </p:cNvPr>
          <p:cNvPicPr>
            <a:picLocks noChangeAspect="1"/>
          </p:cNvPicPr>
          <p:nvPr/>
        </p:nvPicPr>
        <p:blipFill>
          <a:blip r:embed="rId3"/>
          <a:stretch>
            <a:fillRect/>
          </a:stretch>
        </p:blipFill>
        <p:spPr>
          <a:xfrm>
            <a:off x="349948" y="1714863"/>
            <a:ext cx="5568091" cy="4193568"/>
          </a:xfrm>
          <a:prstGeom prst="rect">
            <a:avLst/>
          </a:prstGeom>
        </p:spPr>
      </p:pic>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TRAINING THE NETWORK</a:t>
            </a:r>
            <a:br>
              <a:rPr lang="da-DK" dirty="0">
                <a:solidFill>
                  <a:srgbClr val="002060"/>
                </a:solidFill>
              </a:rPr>
            </a:br>
            <a:endParaRPr lang="da-DK" dirty="0"/>
          </a:p>
        </p:txBody>
      </p:sp>
      <p:sp>
        <p:nvSpPr>
          <p:cNvPr id="5" name="Rectangle 4">
            <a:extLst>
              <a:ext uri="{FF2B5EF4-FFF2-40B4-BE49-F238E27FC236}">
                <a16:creationId xmlns:a16="http://schemas.microsoft.com/office/drawing/2014/main" id="{F81CDBE5-8024-4939-98C2-3E1CE74EC0C2}"/>
              </a:ext>
            </a:extLst>
          </p:cNvPr>
          <p:cNvSpPr/>
          <p:nvPr/>
        </p:nvSpPr>
        <p:spPr>
          <a:xfrm>
            <a:off x="5835582" y="1549539"/>
            <a:ext cx="2862163" cy="2308324"/>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Finding the optimal network configuration.</a:t>
            </a:r>
            <a:endParaRPr lang="en-GB" dirty="0">
              <a:latin typeface="Arial" panose="020B0604020202020204" pitchFamily="34" charset="0"/>
            </a:endParaRPr>
          </a:p>
          <a:p>
            <a:pPr marL="285750" indent="-285750">
              <a:buFont typeface="Wingdings" panose="05000000000000000000" pitchFamily="2" charset="2"/>
              <a:buChar char="§"/>
            </a:pPr>
            <a:endParaRPr lang="en-GB" b="0" i="0" dirty="0">
              <a:effectLst/>
              <a:latin typeface="Arial" panose="020B0604020202020204" pitchFamily="34" charset="0"/>
            </a:endParaRPr>
          </a:p>
          <a:p>
            <a:pPr marL="285750" indent="-285750">
              <a:buFont typeface="Wingdings" panose="05000000000000000000" pitchFamily="2" charset="2"/>
              <a:buChar char="§"/>
            </a:pPr>
            <a:r>
              <a:rPr lang="en-GB" b="0" i="0" dirty="0">
                <a:effectLst/>
                <a:latin typeface="Arial" panose="020B0604020202020204" pitchFamily="34" charset="0"/>
              </a:rPr>
              <a:t>1 hidden layer with 15 neurons.</a:t>
            </a:r>
            <a:endParaRPr lang="en-GB" dirty="0">
              <a:latin typeface="Arial" panose="020B0604020202020204" pitchFamily="34" charset="0"/>
            </a:endParaRPr>
          </a:p>
          <a:p>
            <a:pPr marL="285750" indent="-285750">
              <a:buFont typeface="Wingdings" panose="05000000000000000000" pitchFamily="2" charset="2"/>
              <a:buChar char="§"/>
            </a:pPr>
            <a:endParaRPr lang="en-GB" b="0" i="0" dirty="0">
              <a:effectLst/>
              <a:latin typeface="Arial" panose="020B0604020202020204" pitchFamily="34" charset="0"/>
            </a:endParaRPr>
          </a:p>
          <a:p>
            <a:pPr marL="285750" indent="-285750">
              <a:buFont typeface="Wingdings" panose="05000000000000000000" pitchFamily="2" charset="2"/>
              <a:buChar char="§"/>
            </a:pPr>
            <a:r>
              <a:rPr lang="en-GB" dirty="0">
                <a:latin typeface="Arial" panose="020B0604020202020204" pitchFamily="34" charset="0"/>
              </a:rPr>
              <a:t>98% test accuracy</a:t>
            </a:r>
          </a:p>
          <a:p>
            <a:pPr marL="285750" indent="-285750">
              <a:buFontTx/>
              <a:buChar char="-"/>
            </a:pPr>
            <a:endParaRPr lang="en-GB" b="0" i="0" dirty="0">
              <a:effectLst/>
              <a:latin typeface="Arial" panose="020B0604020202020204" pitchFamily="34" charset="0"/>
            </a:endParaRPr>
          </a:p>
        </p:txBody>
      </p:sp>
      <p:pic>
        <p:nvPicPr>
          <p:cNvPr id="6" name="Picture 5">
            <a:extLst>
              <a:ext uri="{FF2B5EF4-FFF2-40B4-BE49-F238E27FC236}">
                <a16:creationId xmlns:a16="http://schemas.microsoft.com/office/drawing/2014/main" id="{3E6E7320-AD71-46FA-ACB4-FAD53718D85B}"/>
              </a:ext>
            </a:extLst>
          </p:cNvPr>
          <p:cNvPicPr>
            <a:picLocks noChangeAspect="1"/>
          </p:cNvPicPr>
          <p:nvPr/>
        </p:nvPicPr>
        <p:blipFill rotWithShape="1">
          <a:blip r:embed="rId4"/>
          <a:srcRect t="652"/>
          <a:stretch/>
        </p:blipFill>
        <p:spPr>
          <a:xfrm>
            <a:off x="5986003" y="3811647"/>
            <a:ext cx="2808049" cy="2834813"/>
          </a:xfrm>
          <a:prstGeom prst="rect">
            <a:avLst/>
          </a:prstGeom>
        </p:spPr>
      </p:pic>
    </p:spTree>
    <p:extLst>
      <p:ext uri="{BB962C8B-B14F-4D97-AF65-F5344CB8AC3E}">
        <p14:creationId xmlns:p14="http://schemas.microsoft.com/office/powerpoint/2010/main" val="1191831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92882" y="412336"/>
            <a:ext cx="6972755" cy="1474385"/>
          </a:xfrm>
        </p:spPr>
        <p:txBody>
          <a:bodyPr rtlCol="0"/>
          <a:lstStyle/>
          <a:p>
            <a:pPr rtl="0"/>
            <a:r>
              <a:rPr lang="es-ES" dirty="0">
                <a:solidFill>
                  <a:srgbClr val="002060"/>
                </a:solidFill>
                <a:latin typeface="Arial" panose="020B0604020202020204" pitchFamily="34" charset="0"/>
                <a:cs typeface="Arial" panose="020B0604020202020204" pitchFamily="34" charset="0"/>
              </a:rPr>
              <a:t>LABORATORY SETUP</a:t>
            </a:r>
            <a:endParaRPr lang="da-DK" dirty="0"/>
          </a:p>
        </p:txBody>
      </p:sp>
      <p:pic>
        <p:nvPicPr>
          <p:cNvPr id="10" name="Imagen 9">
            <a:extLst>
              <a:ext uri="{FF2B5EF4-FFF2-40B4-BE49-F238E27FC236}">
                <a16:creationId xmlns:a16="http://schemas.microsoft.com/office/drawing/2014/main" id="{310D0112-87EE-454B-9EA0-18F99550F60B}"/>
              </a:ext>
            </a:extLst>
          </p:cNvPr>
          <p:cNvPicPr>
            <a:picLocks noChangeAspect="1"/>
          </p:cNvPicPr>
          <p:nvPr/>
        </p:nvPicPr>
        <p:blipFill>
          <a:blip r:embed="rId3"/>
          <a:stretch>
            <a:fillRect/>
          </a:stretch>
        </p:blipFill>
        <p:spPr>
          <a:xfrm>
            <a:off x="518984" y="1610514"/>
            <a:ext cx="8106032" cy="4185242"/>
          </a:xfrm>
          <a:prstGeom prst="rect">
            <a:avLst/>
          </a:prstGeom>
        </p:spPr>
      </p:pic>
    </p:spTree>
    <p:extLst>
      <p:ext uri="{BB962C8B-B14F-4D97-AF65-F5344CB8AC3E}">
        <p14:creationId xmlns:p14="http://schemas.microsoft.com/office/powerpoint/2010/main" val="2604348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EXPERIMENTAL PROCCEDURE</a:t>
            </a:r>
            <a:br>
              <a:rPr lang="da-DK" dirty="0">
                <a:solidFill>
                  <a:srgbClr val="002060"/>
                </a:solidFill>
              </a:rPr>
            </a:br>
            <a:endParaRPr lang="da-DK" dirty="0"/>
          </a:p>
        </p:txBody>
      </p:sp>
      <p:sp>
        <p:nvSpPr>
          <p:cNvPr id="10" name="Rectangle 9">
            <a:extLst>
              <a:ext uri="{FF2B5EF4-FFF2-40B4-BE49-F238E27FC236}">
                <a16:creationId xmlns:a16="http://schemas.microsoft.com/office/drawing/2014/main" id="{3430D05D-99D3-405F-BEFC-65DA155F6785}"/>
              </a:ext>
            </a:extLst>
          </p:cNvPr>
          <p:cNvSpPr/>
          <p:nvPr/>
        </p:nvSpPr>
        <p:spPr>
          <a:xfrm>
            <a:off x="981119" y="2130561"/>
            <a:ext cx="9512705" cy="4154984"/>
          </a:xfrm>
          <a:prstGeom prst="rect">
            <a:avLst/>
          </a:prstGeom>
        </p:spPr>
        <p:txBody>
          <a:bodyPr wrap="square">
            <a:spAutoFit/>
          </a:bodyPr>
          <a:lstStyle/>
          <a:p>
            <a:pPr marL="285750" indent="-285750">
              <a:buFont typeface="Wingdings" panose="05000000000000000000" pitchFamily="2" charset="2"/>
              <a:buChar char="§"/>
            </a:pPr>
            <a:r>
              <a:rPr lang="en-GB" sz="2400" dirty="0">
                <a:latin typeface="Arial" panose="020B0604020202020204" pitchFamily="34" charset="0"/>
              </a:rPr>
              <a:t>Steady state performance</a:t>
            </a:r>
          </a:p>
          <a:p>
            <a:pPr marL="285750" indent="-285750">
              <a:buFont typeface="Wingdings" panose="05000000000000000000" pitchFamily="2" charset="2"/>
              <a:buChar char="§"/>
            </a:pPr>
            <a:endParaRPr lang="en-GB" sz="2400" dirty="0">
              <a:latin typeface="Arial" panose="020B0604020202020204" pitchFamily="34" charset="0"/>
            </a:endParaRPr>
          </a:p>
          <a:p>
            <a:pPr marL="285750" indent="-285750">
              <a:buFont typeface="Wingdings" panose="05000000000000000000" pitchFamily="2" charset="2"/>
              <a:buChar char="§"/>
            </a:pPr>
            <a:r>
              <a:rPr lang="en-GB" sz="2400" dirty="0">
                <a:latin typeface="Arial" panose="020B0604020202020204" pitchFamily="34" charset="0"/>
              </a:rPr>
              <a:t>Transient response</a:t>
            </a:r>
          </a:p>
          <a:p>
            <a:pPr marL="285750" indent="-285750">
              <a:buFont typeface="Wingdings" panose="05000000000000000000" pitchFamily="2" charset="2"/>
              <a:buChar char="§"/>
            </a:pPr>
            <a:endParaRPr lang="en-GB" sz="2400" dirty="0">
              <a:latin typeface="Arial" panose="020B0604020202020204" pitchFamily="34" charset="0"/>
            </a:endParaRPr>
          </a:p>
          <a:p>
            <a:pPr marL="285750" indent="-285750">
              <a:buFont typeface="Wingdings" panose="05000000000000000000" pitchFamily="2" charset="2"/>
              <a:buChar char="§"/>
            </a:pPr>
            <a:r>
              <a:rPr lang="en-GB" sz="2400" dirty="0">
                <a:latin typeface="Arial" panose="020B0604020202020204" pitchFamily="34" charset="0"/>
              </a:rPr>
              <a:t>Robustness test</a:t>
            </a:r>
          </a:p>
          <a:p>
            <a:pPr marL="285750" indent="-285750">
              <a:buFont typeface="Wingdings" panose="05000000000000000000" pitchFamily="2" charset="2"/>
              <a:buChar char="§"/>
            </a:pPr>
            <a:endParaRPr lang="en-GB" sz="2400" dirty="0">
              <a:latin typeface="Arial" panose="020B0604020202020204" pitchFamily="34" charset="0"/>
            </a:endParaRPr>
          </a:p>
          <a:p>
            <a:pPr marL="742915" lvl="1" indent="-285750">
              <a:buFontTx/>
              <a:buChar char="-"/>
            </a:pPr>
            <a:r>
              <a:rPr lang="en-GB" sz="2400" dirty="0">
                <a:latin typeface="Arial" panose="020B0604020202020204" pitchFamily="34" charset="0"/>
              </a:rPr>
              <a:t>Reference frequency change</a:t>
            </a:r>
          </a:p>
          <a:p>
            <a:pPr marL="742915" lvl="1" indent="-285750">
              <a:buFontTx/>
              <a:buChar char="-"/>
            </a:pPr>
            <a:r>
              <a:rPr lang="en-GB" sz="2400" dirty="0">
                <a:latin typeface="Arial" panose="020B0604020202020204" pitchFamily="34" charset="0"/>
              </a:rPr>
              <a:t>Reference voltage change</a:t>
            </a:r>
          </a:p>
          <a:p>
            <a:endParaRPr lang="en-GB" sz="2400" dirty="0">
              <a:latin typeface="Arial" panose="020B0604020202020204" pitchFamily="34" charset="0"/>
            </a:endParaRPr>
          </a:p>
          <a:p>
            <a:endParaRPr lang="en-GB" sz="2400" dirty="0">
              <a:latin typeface="Arial" panose="020B0604020202020204" pitchFamily="34" charset="0"/>
            </a:endParaRPr>
          </a:p>
          <a:p>
            <a:endParaRPr lang="en-GB" sz="2400" dirty="0">
              <a:latin typeface="Arial" panose="020B0604020202020204" pitchFamily="34" charset="0"/>
            </a:endParaRPr>
          </a:p>
        </p:txBody>
      </p:sp>
    </p:spTree>
    <p:extLst>
      <p:ext uri="{BB962C8B-B14F-4D97-AF65-F5344CB8AC3E}">
        <p14:creationId xmlns:p14="http://schemas.microsoft.com/office/powerpoint/2010/main" val="960299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A68290-ED61-43C9-9053-B8AAA638510A}"/>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RESULTS</a:t>
            </a:r>
            <a:br>
              <a:rPr lang="da-DK" dirty="0">
                <a:solidFill>
                  <a:srgbClr val="002060"/>
                </a:solidFill>
              </a:rPr>
            </a:br>
            <a:endParaRPr lang="da-DK" dirty="0"/>
          </a:p>
        </p:txBody>
      </p:sp>
      <p:pic>
        <p:nvPicPr>
          <p:cNvPr id="4" name="Picture 3">
            <a:extLst>
              <a:ext uri="{FF2B5EF4-FFF2-40B4-BE49-F238E27FC236}">
                <a16:creationId xmlns:a16="http://schemas.microsoft.com/office/drawing/2014/main" id="{AD1B040D-C432-4687-85D6-02A08FA34EBE}"/>
              </a:ext>
            </a:extLst>
          </p:cNvPr>
          <p:cNvPicPr>
            <a:picLocks noChangeAspect="1"/>
          </p:cNvPicPr>
          <p:nvPr/>
        </p:nvPicPr>
        <p:blipFill>
          <a:blip r:embed="rId3"/>
          <a:stretch>
            <a:fillRect/>
          </a:stretch>
        </p:blipFill>
        <p:spPr>
          <a:xfrm>
            <a:off x="3828199" y="295835"/>
            <a:ext cx="4908177" cy="2974652"/>
          </a:xfrm>
          <a:prstGeom prst="rect">
            <a:avLst/>
          </a:prstGeom>
        </p:spPr>
      </p:pic>
      <p:pic>
        <p:nvPicPr>
          <p:cNvPr id="5" name="Picture 4">
            <a:extLst>
              <a:ext uri="{FF2B5EF4-FFF2-40B4-BE49-F238E27FC236}">
                <a16:creationId xmlns:a16="http://schemas.microsoft.com/office/drawing/2014/main" id="{50279C26-941B-4E8E-A98C-727C64C65AD8}"/>
              </a:ext>
            </a:extLst>
          </p:cNvPr>
          <p:cNvPicPr>
            <a:picLocks noChangeAspect="1"/>
          </p:cNvPicPr>
          <p:nvPr/>
        </p:nvPicPr>
        <p:blipFill>
          <a:blip r:embed="rId4"/>
          <a:stretch>
            <a:fillRect/>
          </a:stretch>
        </p:blipFill>
        <p:spPr>
          <a:xfrm>
            <a:off x="3828199" y="3406249"/>
            <a:ext cx="4957754" cy="2974652"/>
          </a:xfrm>
          <a:prstGeom prst="rect">
            <a:avLst/>
          </a:prstGeom>
        </p:spPr>
      </p:pic>
      <p:sp>
        <p:nvSpPr>
          <p:cNvPr id="7" name="Rectangle 6">
            <a:extLst>
              <a:ext uri="{FF2B5EF4-FFF2-40B4-BE49-F238E27FC236}">
                <a16:creationId xmlns:a16="http://schemas.microsoft.com/office/drawing/2014/main" id="{0DB9D7B0-778C-441C-A83E-01DAC93A50D3}"/>
              </a:ext>
            </a:extLst>
          </p:cNvPr>
          <p:cNvSpPr/>
          <p:nvPr/>
        </p:nvSpPr>
        <p:spPr>
          <a:xfrm>
            <a:off x="358047" y="2703091"/>
            <a:ext cx="3495207" cy="1508105"/>
          </a:xfrm>
          <a:prstGeom prst="rect">
            <a:avLst/>
          </a:prstGeom>
        </p:spPr>
        <p:txBody>
          <a:bodyPr wrap="square">
            <a:spAutoFit/>
          </a:bodyPr>
          <a:lstStyle/>
          <a:p>
            <a:r>
              <a:rPr lang="en-GB" sz="2800" dirty="0">
                <a:latin typeface="Arial" panose="020B0604020202020204" pitchFamily="34" charset="0"/>
              </a:rPr>
              <a:t>Why is the same figure shown twice?</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sp>
        <p:nvSpPr>
          <p:cNvPr id="8" name="Rectangle 7">
            <a:extLst>
              <a:ext uri="{FF2B5EF4-FFF2-40B4-BE49-F238E27FC236}">
                <a16:creationId xmlns:a16="http://schemas.microsoft.com/office/drawing/2014/main" id="{0705FCE4-6DF1-4B51-84C1-82D59FA6EBC6}"/>
              </a:ext>
            </a:extLst>
          </p:cNvPr>
          <p:cNvSpPr/>
          <p:nvPr/>
        </p:nvSpPr>
        <p:spPr>
          <a:xfrm>
            <a:off x="2763901" y="4324188"/>
            <a:ext cx="3347552" cy="1138773"/>
          </a:xfrm>
          <a:prstGeom prst="rect">
            <a:avLst/>
          </a:prstGeom>
        </p:spPr>
        <p:txBody>
          <a:bodyPr wrap="square">
            <a:spAutoFit/>
          </a:bodyPr>
          <a:lstStyle/>
          <a:p>
            <a:r>
              <a:rPr lang="en-GB" sz="3200" dirty="0">
                <a:latin typeface="Arial" panose="020B0604020202020204" pitchFamily="34" charset="0"/>
              </a:rPr>
              <a:t>ANN</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sp>
        <p:nvSpPr>
          <p:cNvPr id="9" name="Rectangle 8">
            <a:extLst>
              <a:ext uri="{FF2B5EF4-FFF2-40B4-BE49-F238E27FC236}">
                <a16:creationId xmlns:a16="http://schemas.microsoft.com/office/drawing/2014/main" id="{886BC250-0165-4BFD-BA07-6DBF5F089904}"/>
              </a:ext>
            </a:extLst>
          </p:cNvPr>
          <p:cNvSpPr/>
          <p:nvPr/>
        </p:nvSpPr>
        <p:spPr>
          <a:xfrm>
            <a:off x="2763901" y="1483112"/>
            <a:ext cx="3347552" cy="1138773"/>
          </a:xfrm>
          <a:prstGeom prst="rect">
            <a:avLst/>
          </a:prstGeom>
        </p:spPr>
        <p:txBody>
          <a:bodyPr wrap="square">
            <a:spAutoFit/>
          </a:bodyPr>
          <a:lstStyle/>
          <a:p>
            <a:r>
              <a:rPr lang="en-GB" sz="3200" dirty="0">
                <a:latin typeface="Arial" panose="020B0604020202020204" pitchFamily="34" charset="0"/>
              </a:rPr>
              <a:t>MPC</a:t>
            </a:r>
          </a:p>
          <a:p>
            <a:pPr marL="285750" indent="-285750">
              <a:buFont typeface="Wingdings" panose="05000000000000000000" pitchFamily="2" charset="2"/>
              <a:buChar char="§"/>
            </a:pPr>
            <a:endParaRPr lang="en-GB" i="0" dirty="0">
              <a:effectLst/>
              <a:latin typeface="Arial" panose="020B0604020202020204" pitchFamily="34" charset="0"/>
            </a:endParaRPr>
          </a:p>
          <a:p>
            <a:endParaRPr lang="en-GB" i="0" dirty="0">
              <a:effectLst/>
              <a:latin typeface="Arial" panose="020B0604020202020204" pitchFamily="34" charset="0"/>
            </a:endParaRPr>
          </a:p>
        </p:txBody>
      </p:sp>
    </p:spTree>
    <p:extLst>
      <p:ext uri="{BB962C8B-B14F-4D97-AF65-F5344CB8AC3E}">
        <p14:creationId xmlns:p14="http://schemas.microsoft.com/office/powerpoint/2010/main" val="244808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328A595-B4F8-4D78-8581-D8637373542A}"/>
              </a:ext>
            </a:extLst>
          </p:cNvPr>
          <p:cNvSpPr>
            <a:spLocks noGrp="1"/>
          </p:cNvSpPr>
          <p:nvPr>
            <p:ph type="sldNum" sz="quarter" idx="4"/>
          </p:nvPr>
        </p:nvSpPr>
        <p:spPr/>
        <p:txBody>
          <a:bodyPr/>
          <a:lstStyle/>
          <a:p>
            <a:pPr rtl="0"/>
            <a:fld id="{D8D877B3-D348-4611-9BDB-C5374591D951}" type="slidenum">
              <a:rPr lang="en-US" smtClean="0"/>
              <a:pPr rtl="0"/>
              <a:t>25</a:t>
            </a:fld>
            <a:endParaRPr lang="en-US"/>
          </a:p>
        </p:txBody>
      </p:sp>
      <p:sp>
        <p:nvSpPr>
          <p:cNvPr id="3" name="Título 2">
            <a:extLst>
              <a:ext uri="{FF2B5EF4-FFF2-40B4-BE49-F238E27FC236}">
                <a16:creationId xmlns:a16="http://schemas.microsoft.com/office/drawing/2014/main" id="{1A7FC4FC-7150-4CD0-83CD-3E652CF1A61E}"/>
              </a:ext>
            </a:extLst>
          </p:cNvPr>
          <p:cNvSpPr>
            <a:spLocks noGrp="1"/>
          </p:cNvSpPr>
          <p:nvPr>
            <p:ph type="title"/>
          </p:nvPr>
        </p:nvSpPr>
        <p:spPr>
          <a:xfrm>
            <a:off x="440531" y="370291"/>
            <a:ext cx="5128996" cy="1474385"/>
          </a:xfrm>
        </p:spPr>
        <p:txBody>
          <a:bodyPr/>
          <a:lstStyle/>
          <a:p>
            <a:r>
              <a:rPr lang="es-ES" dirty="0"/>
              <a:t>STEADY STATE</a:t>
            </a:r>
            <a:endParaRPr lang="en-US" dirty="0"/>
          </a:p>
        </p:txBody>
      </p:sp>
      <p:pic>
        <p:nvPicPr>
          <p:cNvPr id="5" name="Imagen 4">
            <a:extLst>
              <a:ext uri="{FF2B5EF4-FFF2-40B4-BE49-F238E27FC236}">
                <a16:creationId xmlns:a16="http://schemas.microsoft.com/office/drawing/2014/main" id="{6B84E581-2BF2-43DE-A3AA-DEFCAE90EB58}"/>
              </a:ext>
            </a:extLst>
          </p:cNvPr>
          <p:cNvPicPr>
            <a:picLocks noChangeAspect="1"/>
          </p:cNvPicPr>
          <p:nvPr/>
        </p:nvPicPr>
        <p:blipFill>
          <a:blip r:embed="rId2"/>
          <a:stretch>
            <a:fillRect/>
          </a:stretch>
        </p:blipFill>
        <p:spPr>
          <a:xfrm>
            <a:off x="681037" y="2269028"/>
            <a:ext cx="7781925" cy="2552700"/>
          </a:xfrm>
          <a:prstGeom prst="rect">
            <a:avLst/>
          </a:prstGeom>
        </p:spPr>
      </p:pic>
    </p:spTree>
    <p:extLst>
      <p:ext uri="{BB962C8B-B14F-4D97-AF65-F5344CB8AC3E}">
        <p14:creationId xmlns:p14="http://schemas.microsoft.com/office/powerpoint/2010/main" val="2808491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A68290-ED61-43C9-9053-B8AAA638510A}"/>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RESULTS</a:t>
            </a:r>
            <a:br>
              <a:rPr lang="da-DK" dirty="0">
                <a:solidFill>
                  <a:srgbClr val="002060"/>
                </a:solidFill>
              </a:rPr>
            </a:br>
            <a:endParaRPr lang="da-DK" dirty="0"/>
          </a:p>
        </p:txBody>
      </p:sp>
      <p:pic>
        <p:nvPicPr>
          <p:cNvPr id="3" name="Picture 2">
            <a:extLst>
              <a:ext uri="{FF2B5EF4-FFF2-40B4-BE49-F238E27FC236}">
                <a16:creationId xmlns:a16="http://schemas.microsoft.com/office/drawing/2014/main" id="{888E1C58-6C73-4F0F-949E-29C55F2E9661}"/>
              </a:ext>
            </a:extLst>
          </p:cNvPr>
          <p:cNvPicPr>
            <a:picLocks noChangeAspect="1"/>
          </p:cNvPicPr>
          <p:nvPr/>
        </p:nvPicPr>
        <p:blipFill>
          <a:blip r:embed="rId3"/>
          <a:stretch>
            <a:fillRect/>
          </a:stretch>
        </p:blipFill>
        <p:spPr>
          <a:xfrm>
            <a:off x="603750" y="1754038"/>
            <a:ext cx="7936500" cy="4549964"/>
          </a:xfrm>
          <a:prstGeom prst="rect">
            <a:avLst/>
          </a:prstGeom>
        </p:spPr>
      </p:pic>
      <p:sp>
        <p:nvSpPr>
          <p:cNvPr id="10" name="Rectangle 9">
            <a:extLst>
              <a:ext uri="{FF2B5EF4-FFF2-40B4-BE49-F238E27FC236}">
                <a16:creationId xmlns:a16="http://schemas.microsoft.com/office/drawing/2014/main" id="{2DA20E9B-887F-4479-A90F-8D4EAC96333F}"/>
              </a:ext>
            </a:extLst>
          </p:cNvPr>
          <p:cNvSpPr/>
          <p:nvPr/>
        </p:nvSpPr>
        <p:spPr>
          <a:xfrm>
            <a:off x="3285085" y="580141"/>
            <a:ext cx="5344297" cy="1138773"/>
          </a:xfrm>
          <a:prstGeom prst="rect">
            <a:avLst/>
          </a:prstGeom>
        </p:spPr>
        <p:txBody>
          <a:bodyPr wrap="square">
            <a:spAutoFit/>
          </a:bodyPr>
          <a:lstStyle/>
          <a:p>
            <a:r>
              <a:rPr lang="en-GB" sz="3200" dirty="0">
                <a:latin typeface="Arial" panose="020B0604020202020204" pitchFamily="34" charset="0"/>
              </a:rPr>
              <a:t>Imitator transient response</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spTree>
    <p:extLst>
      <p:ext uri="{BB962C8B-B14F-4D97-AF65-F5344CB8AC3E}">
        <p14:creationId xmlns:p14="http://schemas.microsoft.com/office/powerpoint/2010/main" val="1147020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A68290-ED61-43C9-9053-B8AAA638510A}"/>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RESULTS</a:t>
            </a:r>
            <a:br>
              <a:rPr lang="da-DK" dirty="0">
                <a:solidFill>
                  <a:srgbClr val="002060"/>
                </a:solidFill>
              </a:rPr>
            </a:br>
            <a:endParaRPr lang="da-DK" dirty="0"/>
          </a:p>
        </p:txBody>
      </p:sp>
      <p:sp>
        <p:nvSpPr>
          <p:cNvPr id="7" name="Rectangle 6">
            <a:extLst>
              <a:ext uri="{FF2B5EF4-FFF2-40B4-BE49-F238E27FC236}">
                <a16:creationId xmlns:a16="http://schemas.microsoft.com/office/drawing/2014/main" id="{BF4D7BAD-75AA-441E-A594-277E68445D6B}"/>
              </a:ext>
            </a:extLst>
          </p:cNvPr>
          <p:cNvSpPr/>
          <p:nvPr/>
        </p:nvSpPr>
        <p:spPr>
          <a:xfrm>
            <a:off x="3285085" y="580141"/>
            <a:ext cx="4380551" cy="1138773"/>
          </a:xfrm>
          <a:prstGeom prst="rect">
            <a:avLst/>
          </a:prstGeom>
        </p:spPr>
        <p:txBody>
          <a:bodyPr wrap="square">
            <a:spAutoFit/>
          </a:bodyPr>
          <a:lstStyle/>
          <a:p>
            <a:r>
              <a:rPr lang="en-GB" sz="3200" dirty="0">
                <a:latin typeface="Arial" panose="020B0604020202020204" pitchFamily="34" charset="0"/>
              </a:rPr>
              <a:t>Imitator robustness</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pic>
        <p:nvPicPr>
          <p:cNvPr id="8" name="Picture 7">
            <a:extLst>
              <a:ext uri="{FF2B5EF4-FFF2-40B4-BE49-F238E27FC236}">
                <a16:creationId xmlns:a16="http://schemas.microsoft.com/office/drawing/2014/main" id="{EEF329A1-38F5-4DCB-BED6-20789E9E7621}"/>
              </a:ext>
            </a:extLst>
          </p:cNvPr>
          <p:cNvPicPr>
            <a:picLocks noChangeAspect="1"/>
          </p:cNvPicPr>
          <p:nvPr/>
        </p:nvPicPr>
        <p:blipFill rotWithShape="1">
          <a:blip r:embed="rId3"/>
          <a:srcRect l="640" t="1035" r="760" b="990"/>
          <a:stretch/>
        </p:blipFill>
        <p:spPr>
          <a:xfrm>
            <a:off x="482717" y="1542325"/>
            <a:ext cx="6516944" cy="3902221"/>
          </a:xfrm>
          <a:prstGeom prst="rect">
            <a:avLst/>
          </a:prstGeom>
        </p:spPr>
      </p:pic>
      <p:pic>
        <p:nvPicPr>
          <p:cNvPr id="3" name="Imagen 2">
            <a:extLst>
              <a:ext uri="{FF2B5EF4-FFF2-40B4-BE49-F238E27FC236}">
                <a16:creationId xmlns:a16="http://schemas.microsoft.com/office/drawing/2014/main" id="{FBA828DF-01F2-4E62-8043-B865CFF286E8}"/>
              </a:ext>
            </a:extLst>
          </p:cNvPr>
          <p:cNvPicPr>
            <a:picLocks noChangeAspect="1"/>
          </p:cNvPicPr>
          <p:nvPr/>
        </p:nvPicPr>
        <p:blipFill>
          <a:blip r:embed="rId4"/>
          <a:stretch>
            <a:fillRect/>
          </a:stretch>
        </p:blipFill>
        <p:spPr>
          <a:xfrm>
            <a:off x="4618892" y="4162058"/>
            <a:ext cx="4122789" cy="2564977"/>
          </a:xfrm>
          <a:prstGeom prst="rect">
            <a:avLst/>
          </a:prstGeom>
        </p:spPr>
      </p:pic>
    </p:spTree>
    <p:extLst>
      <p:ext uri="{BB962C8B-B14F-4D97-AF65-F5344CB8AC3E}">
        <p14:creationId xmlns:p14="http://schemas.microsoft.com/office/powerpoint/2010/main" val="3651227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3BFE66A-9B2C-4C46-8B91-CD528B2D0E4F}"/>
              </a:ext>
            </a:extLst>
          </p:cNvPr>
          <p:cNvPicPr>
            <a:picLocks noChangeAspect="1"/>
          </p:cNvPicPr>
          <p:nvPr/>
        </p:nvPicPr>
        <p:blipFill rotWithShape="1">
          <a:blip r:embed="rId2"/>
          <a:srcRect l="393" t="426" r="250" b="636"/>
          <a:stretch/>
        </p:blipFill>
        <p:spPr>
          <a:xfrm>
            <a:off x="486716" y="1549710"/>
            <a:ext cx="6512945" cy="3887450"/>
          </a:xfrm>
          <a:prstGeom prst="rect">
            <a:avLst/>
          </a:prstGeom>
        </p:spPr>
      </p:pic>
      <p:sp>
        <p:nvSpPr>
          <p:cNvPr id="2" name="Marcador de número de diapositiva 1">
            <a:extLst>
              <a:ext uri="{FF2B5EF4-FFF2-40B4-BE49-F238E27FC236}">
                <a16:creationId xmlns:a16="http://schemas.microsoft.com/office/drawing/2014/main" id="{876060AC-5DD7-450D-8D1D-5618E773C8DF}"/>
              </a:ext>
            </a:extLst>
          </p:cNvPr>
          <p:cNvSpPr>
            <a:spLocks noGrp="1"/>
          </p:cNvSpPr>
          <p:nvPr>
            <p:ph type="sldNum" sz="quarter" idx="4"/>
          </p:nvPr>
        </p:nvSpPr>
        <p:spPr/>
        <p:txBody>
          <a:bodyPr/>
          <a:lstStyle/>
          <a:p>
            <a:pPr rtl="0"/>
            <a:fld id="{D8D877B3-D348-4611-9BDB-C5374591D951}" type="slidenum">
              <a:rPr lang="en-US" smtClean="0"/>
              <a:pPr rtl="0"/>
              <a:t>28</a:t>
            </a:fld>
            <a:endParaRPr lang="en-US"/>
          </a:p>
        </p:txBody>
      </p:sp>
      <p:pic>
        <p:nvPicPr>
          <p:cNvPr id="5" name="Picture 4">
            <a:extLst>
              <a:ext uri="{FF2B5EF4-FFF2-40B4-BE49-F238E27FC236}">
                <a16:creationId xmlns:a16="http://schemas.microsoft.com/office/drawing/2014/main" id="{DDD0503A-B6AC-4B5F-9F74-2B422A7ED45E}"/>
              </a:ext>
            </a:extLst>
          </p:cNvPr>
          <p:cNvPicPr>
            <a:picLocks noChangeAspect="1"/>
          </p:cNvPicPr>
          <p:nvPr/>
        </p:nvPicPr>
        <p:blipFill>
          <a:blip r:embed="rId3"/>
          <a:stretch>
            <a:fillRect/>
          </a:stretch>
        </p:blipFill>
        <p:spPr>
          <a:xfrm>
            <a:off x="4618892" y="4162057"/>
            <a:ext cx="4127304" cy="1444305"/>
          </a:xfrm>
          <a:prstGeom prst="rect">
            <a:avLst/>
          </a:prstGeom>
        </p:spPr>
      </p:pic>
      <p:sp>
        <p:nvSpPr>
          <p:cNvPr id="10" name="Titel 1">
            <a:extLst>
              <a:ext uri="{FF2B5EF4-FFF2-40B4-BE49-F238E27FC236}">
                <a16:creationId xmlns:a16="http://schemas.microsoft.com/office/drawing/2014/main" id="{D4B9672A-92D9-4D72-9767-C675F4903F0F}"/>
              </a:ext>
            </a:extLst>
          </p:cNvPr>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RESULTS</a:t>
            </a:r>
            <a:br>
              <a:rPr lang="da-DK" dirty="0">
                <a:solidFill>
                  <a:srgbClr val="002060"/>
                </a:solidFill>
              </a:rPr>
            </a:br>
            <a:endParaRPr lang="da-DK" dirty="0"/>
          </a:p>
        </p:txBody>
      </p:sp>
      <p:sp>
        <p:nvSpPr>
          <p:cNvPr id="11" name="Rectangle 6">
            <a:extLst>
              <a:ext uri="{FF2B5EF4-FFF2-40B4-BE49-F238E27FC236}">
                <a16:creationId xmlns:a16="http://schemas.microsoft.com/office/drawing/2014/main" id="{8B8EFF02-FAF3-409F-9CCE-04DCD6D78397}"/>
              </a:ext>
            </a:extLst>
          </p:cNvPr>
          <p:cNvSpPr/>
          <p:nvPr/>
        </p:nvSpPr>
        <p:spPr>
          <a:xfrm>
            <a:off x="3285085" y="580141"/>
            <a:ext cx="4380551" cy="1138773"/>
          </a:xfrm>
          <a:prstGeom prst="rect">
            <a:avLst/>
          </a:prstGeom>
        </p:spPr>
        <p:txBody>
          <a:bodyPr wrap="square">
            <a:spAutoFit/>
          </a:bodyPr>
          <a:lstStyle/>
          <a:p>
            <a:r>
              <a:rPr lang="en-GB" sz="3200" dirty="0">
                <a:latin typeface="Arial" panose="020B0604020202020204" pitchFamily="34" charset="0"/>
              </a:rPr>
              <a:t>Imitator robustness</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spTree>
    <p:extLst>
      <p:ext uri="{BB962C8B-B14F-4D97-AF65-F5344CB8AC3E}">
        <p14:creationId xmlns:p14="http://schemas.microsoft.com/office/powerpoint/2010/main" val="724791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CONCLUSION</a:t>
            </a:r>
            <a:br>
              <a:rPr lang="da-DK" dirty="0">
                <a:solidFill>
                  <a:srgbClr val="002060"/>
                </a:solidFill>
              </a:rPr>
            </a:br>
            <a:endParaRPr lang="da-DK" dirty="0"/>
          </a:p>
        </p:txBody>
      </p:sp>
      <p:sp>
        <p:nvSpPr>
          <p:cNvPr id="9" name="Rectangle 8">
            <a:extLst>
              <a:ext uri="{FF2B5EF4-FFF2-40B4-BE49-F238E27FC236}">
                <a16:creationId xmlns:a16="http://schemas.microsoft.com/office/drawing/2014/main" id="{203A8983-AB36-4759-8CAF-2AA60B71F5E8}"/>
              </a:ext>
            </a:extLst>
          </p:cNvPr>
          <p:cNvSpPr/>
          <p:nvPr/>
        </p:nvSpPr>
        <p:spPr>
          <a:xfrm>
            <a:off x="605521" y="1886721"/>
            <a:ext cx="7685039" cy="2985433"/>
          </a:xfrm>
          <a:prstGeom prst="rect">
            <a:avLst/>
          </a:prstGeom>
        </p:spPr>
        <p:txBody>
          <a:bodyPr wrap="square">
            <a:spAutoFit/>
          </a:bodyPr>
          <a:lstStyle/>
          <a:p>
            <a:pPr marL="285750" indent="-285750">
              <a:buFont typeface="Wingdings" panose="05000000000000000000" pitchFamily="2" charset="2"/>
              <a:buChar char="§"/>
            </a:pPr>
            <a:r>
              <a:rPr lang="en-GB" sz="2400" dirty="0">
                <a:latin typeface="Arial" panose="020B0604020202020204" pitchFamily="34" charset="0"/>
              </a:rPr>
              <a:t>Computational time vs performance.</a:t>
            </a:r>
          </a:p>
          <a:p>
            <a:pPr marL="285750" indent="-285750">
              <a:buFont typeface="Wingdings" panose="05000000000000000000" pitchFamily="2" charset="2"/>
              <a:buChar char="§"/>
            </a:pPr>
            <a:endParaRPr lang="en-GB" sz="2400" b="0" i="0" dirty="0">
              <a:effectLst/>
              <a:latin typeface="Arial" panose="020B0604020202020204" pitchFamily="34" charset="0"/>
            </a:endParaRPr>
          </a:p>
          <a:p>
            <a:pPr marL="285750" indent="-285750">
              <a:buFont typeface="Wingdings" panose="05000000000000000000" pitchFamily="2" charset="2"/>
              <a:buChar char="§"/>
            </a:pPr>
            <a:r>
              <a:rPr lang="en-GB" sz="2400" dirty="0">
                <a:latin typeface="Arial" panose="020B0604020202020204" pitchFamily="34" charset="0"/>
              </a:rPr>
              <a:t>ANNs show great potential for application in the field of power electronics.</a:t>
            </a:r>
          </a:p>
          <a:p>
            <a:endParaRPr lang="en-GB" sz="2400" b="0" i="0" dirty="0">
              <a:effectLst/>
              <a:latin typeface="Arial" panose="020B0604020202020204" pitchFamily="34" charset="0"/>
            </a:endParaRPr>
          </a:p>
          <a:p>
            <a:pPr marL="285750" indent="-285750">
              <a:buFont typeface="Wingdings" panose="05000000000000000000" pitchFamily="2" charset="2"/>
              <a:buChar char="§"/>
            </a:pPr>
            <a:r>
              <a:rPr lang="en-GB" sz="2400" dirty="0">
                <a:latin typeface="Arial" panose="020B0604020202020204" pitchFamily="34" charset="0"/>
              </a:rPr>
              <a:t>In principle, the method could be used for any control scheme.</a:t>
            </a:r>
            <a:endParaRPr lang="en-GB" sz="2400" b="0" i="0" dirty="0">
              <a:effectLst/>
              <a:latin typeface="Arial" panose="020B0604020202020204" pitchFamily="34" charset="0"/>
            </a:endParaRPr>
          </a:p>
          <a:p>
            <a:endParaRPr lang="en-GB" sz="2000" b="0" i="0" dirty="0">
              <a:effectLst/>
              <a:latin typeface="Arial" panose="020B0604020202020204" pitchFamily="34" charset="0"/>
            </a:endParaRPr>
          </a:p>
        </p:txBody>
      </p:sp>
    </p:spTree>
    <p:extLst>
      <p:ext uri="{BB962C8B-B14F-4D97-AF65-F5344CB8AC3E}">
        <p14:creationId xmlns:p14="http://schemas.microsoft.com/office/powerpoint/2010/main" val="701596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D34F482-17A7-4BB1-9D6C-8006B1239DB7}"/>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909775" y="395634"/>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INTRODUCTION</a:t>
            </a:r>
            <a:br>
              <a:rPr lang="da-DK" dirty="0">
                <a:solidFill>
                  <a:srgbClr val="002060"/>
                </a:solidFill>
              </a:rPr>
            </a:br>
            <a:endParaRPr lang="da-DK" dirty="0"/>
          </a:p>
        </p:txBody>
      </p:sp>
      <p:pic>
        <p:nvPicPr>
          <p:cNvPr id="3" name="Picture 2">
            <a:extLst>
              <a:ext uri="{FF2B5EF4-FFF2-40B4-BE49-F238E27FC236}">
                <a16:creationId xmlns:a16="http://schemas.microsoft.com/office/drawing/2014/main" id="{B25EDFA7-EE43-43FA-A9BC-1439DF54D85D}"/>
              </a:ext>
            </a:extLst>
          </p:cNvPr>
          <p:cNvPicPr>
            <a:picLocks noChangeAspect="1"/>
          </p:cNvPicPr>
          <p:nvPr/>
        </p:nvPicPr>
        <p:blipFill>
          <a:blip r:embed="rId3">
            <a:alphaModFix amt="35000"/>
          </a:blip>
          <a:stretch>
            <a:fillRect/>
          </a:stretch>
        </p:blipFill>
        <p:spPr>
          <a:xfrm>
            <a:off x="4886917" y="3606884"/>
            <a:ext cx="5991225" cy="3086100"/>
          </a:xfrm>
          <a:prstGeom prst="rect">
            <a:avLst/>
          </a:prstGeom>
        </p:spPr>
      </p:pic>
      <p:sp>
        <p:nvSpPr>
          <p:cNvPr id="6" name="Rectangle 5">
            <a:extLst>
              <a:ext uri="{FF2B5EF4-FFF2-40B4-BE49-F238E27FC236}">
                <a16:creationId xmlns:a16="http://schemas.microsoft.com/office/drawing/2014/main" id="{BBE22AFB-5A62-4D75-9590-65104C6382E0}"/>
              </a:ext>
            </a:extLst>
          </p:cNvPr>
          <p:cNvSpPr/>
          <p:nvPr/>
        </p:nvSpPr>
        <p:spPr>
          <a:xfrm>
            <a:off x="1818061" y="2729721"/>
            <a:ext cx="3956948" cy="2308324"/>
          </a:xfrm>
          <a:prstGeom prst="rect">
            <a:avLst/>
          </a:prstGeom>
        </p:spPr>
        <p:txBody>
          <a:bodyPr wrap="square">
            <a:spAutoFit/>
          </a:bodyPr>
          <a:lstStyle/>
          <a:p>
            <a:pPr marL="285750" indent="-285750">
              <a:buFont typeface="Wingdings" panose="05000000000000000000" pitchFamily="2" charset="2"/>
              <a:buChar char="§"/>
            </a:pPr>
            <a:r>
              <a:rPr lang="en-GB" dirty="0">
                <a:latin typeface="Arial" panose="020B0604020202020204" pitchFamily="34" charset="0"/>
              </a:rPr>
              <a:t>Short execution time</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r>
              <a:rPr lang="en-GB" dirty="0">
                <a:latin typeface="Arial" panose="020B0604020202020204" pitchFamily="34" charset="0"/>
              </a:rPr>
              <a:t>Pattern recognition</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r>
              <a:rPr lang="en-GB" dirty="0">
                <a:latin typeface="Arial" panose="020B0604020202020204" pitchFamily="34" charset="0"/>
              </a:rPr>
              <a:t>Modelling of nonlinear systems</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endParaRPr lang="en-GB" dirty="0">
              <a:latin typeface="Arial" panose="020B0604020202020204" pitchFamily="34" charset="0"/>
            </a:endParaRPr>
          </a:p>
        </p:txBody>
      </p:sp>
      <p:sp>
        <p:nvSpPr>
          <p:cNvPr id="7" name="Rectangle 6">
            <a:extLst>
              <a:ext uri="{FF2B5EF4-FFF2-40B4-BE49-F238E27FC236}">
                <a16:creationId xmlns:a16="http://schemas.microsoft.com/office/drawing/2014/main" id="{34641099-D16A-4C19-8E17-4F1802A36625}"/>
              </a:ext>
            </a:extLst>
          </p:cNvPr>
          <p:cNvSpPr/>
          <p:nvPr/>
        </p:nvSpPr>
        <p:spPr>
          <a:xfrm>
            <a:off x="765774" y="2074148"/>
            <a:ext cx="5228625" cy="369332"/>
          </a:xfrm>
          <a:prstGeom prst="rect">
            <a:avLst/>
          </a:prstGeom>
        </p:spPr>
        <p:txBody>
          <a:bodyPr wrap="square">
            <a:spAutoFit/>
          </a:bodyPr>
          <a:lstStyle/>
          <a:p>
            <a:r>
              <a:rPr lang="en-GB" dirty="0">
                <a:latin typeface="Arial" panose="020B0604020202020204" pitchFamily="34" charset="0"/>
              </a:rPr>
              <a:t>Potential of Artificial Neural Networks (ANN):</a:t>
            </a:r>
          </a:p>
        </p:txBody>
      </p:sp>
      <p:sp>
        <p:nvSpPr>
          <p:cNvPr id="8" name="Rectangle 7">
            <a:extLst>
              <a:ext uri="{FF2B5EF4-FFF2-40B4-BE49-F238E27FC236}">
                <a16:creationId xmlns:a16="http://schemas.microsoft.com/office/drawing/2014/main" id="{5BC11921-352A-4FB3-B287-53631E2F5D42}"/>
              </a:ext>
            </a:extLst>
          </p:cNvPr>
          <p:cNvSpPr/>
          <p:nvPr/>
        </p:nvSpPr>
        <p:spPr>
          <a:xfrm>
            <a:off x="1616601" y="5363735"/>
            <a:ext cx="5910797" cy="584775"/>
          </a:xfrm>
          <a:prstGeom prst="rect">
            <a:avLst/>
          </a:prstGeom>
        </p:spPr>
        <p:txBody>
          <a:bodyPr wrap="square">
            <a:spAutoFit/>
          </a:bodyPr>
          <a:lstStyle/>
          <a:p>
            <a:r>
              <a:rPr lang="en-GB" sz="3200" dirty="0">
                <a:latin typeface="Arial" panose="020B0604020202020204" pitchFamily="34" charset="0"/>
              </a:rPr>
              <a:t>Control of power converters?</a:t>
            </a:r>
          </a:p>
        </p:txBody>
      </p:sp>
    </p:spTree>
    <p:extLst>
      <p:ext uri="{BB962C8B-B14F-4D97-AF65-F5344CB8AC3E}">
        <p14:creationId xmlns:p14="http://schemas.microsoft.com/office/powerpoint/2010/main" val="2233631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AF09E55-DB3E-4157-BB73-E71AD22F82A2}"/>
              </a:ext>
            </a:extLst>
          </p:cNvPr>
          <p:cNvSpPr>
            <a:spLocks noGrp="1"/>
          </p:cNvSpPr>
          <p:nvPr>
            <p:ph type="sldNum" sz="quarter" idx="4"/>
          </p:nvPr>
        </p:nvSpPr>
        <p:spPr/>
        <p:txBody>
          <a:bodyPr/>
          <a:lstStyle/>
          <a:p>
            <a:pPr rtl="0"/>
            <a:fld id="{D8D877B3-D348-4611-9BDB-C5374591D951}" type="slidenum">
              <a:rPr lang="en-US" smtClean="0"/>
              <a:pPr rtl="0"/>
              <a:t>30</a:t>
            </a:fld>
            <a:endParaRPr lang="en-US"/>
          </a:p>
        </p:txBody>
      </p:sp>
      <p:sp>
        <p:nvSpPr>
          <p:cNvPr id="3" name="Título 2">
            <a:extLst>
              <a:ext uri="{FF2B5EF4-FFF2-40B4-BE49-F238E27FC236}">
                <a16:creationId xmlns:a16="http://schemas.microsoft.com/office/drawing/2014/main" id="{8BA9BFCE-DB28-4A79-AE78-A5AF9F00D791}"/>
              </a:ext>
            </a:extLst>
          </p:cNvPr>
          <p:cNvSpPr>
            <a:spLocks noGrp="1"/>
          </p:cNvSpPr>
          <p:nvPr>
            <p:ph type="title"/>
          </p:nvPr>
        </p:nvSpPr>
        <p:spPr>
          <a:xfrm>
            <a:off x="440531" y="370291"/>
            <a:ext cx="4131469" cy="1474385"/>
          </a:xfrm>
        </p:spPr>
        <p:txBody>
          <a:bodyPr/>
          <a:lstStyle/>
          <a:p>
            <a:r>
              <a:rPr lang="es-ES" dirty="0"/>
              <a:t>FUTURE WORK</a:t>
            </a:r>
            <a:endParaRPr lang="en-US" dirty="0"/>
          </a:p>
        </p:txBody>
      </p:sp>
      <p:sp>
        <p:nvSpPr>
          <p:cNvPr id="4" name="Marcador de texto 3">
            <a:extLst>
              <a:ext uri="{FF2B5EF4-FFF2-40B4-BE49-F238E27FC236}">
                <a16:creationId xmlns:a16="http://schemas.microsoft.com/office/drawing/2014/main" id="{F69531EB-6606-45C0-9AAC-6ED35DC745F8}"/>
              </a:ext>
            </a:extLst>
          </p:cNvPr>
          <p:cNvSpPr>
            <a:spLocks noGrp="1"/>
          </p:cNvSpPr>
          <p:nvPr>
            <p:ph type="body" sz="quarter" idx="12"/>
          </p:nvPr>
        </p:nvSpPr>
        <p:spPr/>
        <p:txBody>
          <a:bodyPr/>
          <a:lstStyle/>
          <a:p>
            <a:pPr defTabSz="914330">
              <a:buFont typeface="Wingdings" panose="05000000000000000000" pitchFamily="2" charset="2"/>
              <a:buChar char="§"/>
            </a:pPr>
            <a:r>
              <a:rPr lang="es-ES" sz="2400" dirty="0">
                <a:latin typeface="Arial" panose="020B0604020202020204" pitchFamily="34" charset="0"/>
              </a:rPr>
              <a:t>Change </a:t>
            </a:r>
            <a:r>
              <a:rPr lang="es-ES" sz="2400" dirty="0" err="1">
                <a:latin typeface="Arial" panose="020B0604020202020204" pitchFamily="34" charset="0"/>
              </a:rPr>
              <a:t>the</a:t>
            </a:r>
            <a:r>
              <a:rPr lang="es-ES" sz="2400" dirty="0">
                <a:latin typeface="Arial" panose="020B0604020202020204" pitchFamily="34" charset="0"/>
              </a:rPr>
              <a:t> load </a:t>
            </a:r>
            <a:r>
              <a:rPr lang="es-ES" sz="2400" dirty="0" err="1">
                <a:latin typeface="Arial" panose="020B0604020202020204" pitchFamily="34" charset="0"/>
              </a:rPr>
              <a:t>to</a:t>
            </a:r>
            <a:r>
              <a:rPr lang="es-ES" sz="2400" dirty="0">
                <a:latin typeface="Arial" panose="020B0604020202020204" pitchFamily="34" charset="0"/>
              </a:rPr>
              <a:t> resemble a </a:t>
            </a:r>
            <a:r>
              <a:rPr lang="es-ES" sz="2400" dirty="0" err="1">
                <a:latin typeface="Arial" panose="020B0604020202020204" pitchFamily="34" charset="0"/>
              </a:rPr>
              <a:t>grid</a:t>
            </a:r>
            <a:r>
              <a:rPr lang="es-ES" sz="2400" dirty="0">
                <a:latin typeface="Arial" panose="020B0604020202020204" pitchFamily="34" charset="0"/>
              </a:rPr>
              <a:t>.</a:t>
            </a:r>
          </a:p>
          <a:p>
            <a:pPr defTabSz="914330">
              <a:buFont typeface="Wingdings" panose="05000000000000000000" pitchFamily="2" charset="2"/>
              <a:buChar char="§"/>
            </a:pPr>
            <a:r>
              <a:rPr lang="es-ES" sz="2400" dirty="0" err="1">
                <a:latin typeface="Arial" panose="020B0604020202020204" pitchFamily="34" charset="0"/>
              </a:rPr>
              <a:t>Improve</a:t>
            </a:r>
            <a:r>
              <a:rPr lang="es-ES" sz="2400" dirty="0">
                <a:latin typeface="Arial" panose="020B0604020202020204" pitchFamily="34" charset="0"/>
              </a:rPr>
              <a:t> training </a:t>
            </a:r>
            <a:r>
              <a:rPr lang="es-ES" sz="2400" dirty="0" err="1">
                <a:latin typeface="Arial" panose="020B0604020202020204" pitchFamily="34" charset="0"/>
              </a:rPr>
              <a:t>for</a:t>
            </a:r>
            <a:r>
              <a:rPr lang="es-ES" sz="2400" dirty="0">
                <a:latin typeface="Arial" panose="020B0604020202020204" pitchFamily="34" charset="0"/>
              </a:rPr>
              <a:t> 2 and 3 </a:t>
            </a:r>
            <a:r>
              <a:rPr lang="es-ES" sz="2400" dirty="0" err="1">
                <a:latin typeface="Arial" panose="020B0604020202020204" pitchFamily="34" charset="0"/>
              </a:rPr>
              <a:t>steps</a:t>
            </a:r>
            <a:r>
              <a:rPr lang="es-ES" sz="2400" dirty="0">
                <a:latin typeface="Arial" panose="020B0604020202020204" pitchFamily="34" charset="0"/>
              </a:rPr>
              <a:t> </a:t>
            </a:r>
            <a:r>
              <a:rPr lang="es-ES" sz="2400" dirty="0" err="1">
                <a:latin typeface="Arial" panose="020B0604020202020204" pitchFamily="34" charset="0"/>
              </a:rPr>
              <a:t>ahead</a:t>
            </a:r>
            <a:r>
              <a:rPr lang="es-ES" sz="2400" dirty="0">
                <a:latin typeface="Arial" panose="020B0604020202020204" pitchFamily="34" charset="0"/>
              </a:rPr>
              <a:t>.</a:t>
            </a:r>
          </a:p>
          <a:p>
            <a:pPr defTabSz="914330">
              <a:buFont typeface="Wingdings" panose="05000000000000000000" pitchFamily="2" charset="2"/>
              <a:buChar char="§"/>
            </a:pPr>
            <a:r>
              <a:rPr lang="es-ES" sz="2400" dirty="0">
                <a:latin typeface="Arial" panose="020B0604020202020204" pitchFamily="34" charset="0"/>
              </a:rPr>
              <a:t>Train </a:t>
            </a:r>
            <a:r>
              <a:rPr lang="es-ES" sz="2400" dirty="0" err="1">
                <a:latin typeface="Arial" panose="020B0604020202020204" pitchFamily="34" charset="0"/>
              </a:rPr>
              <a:t>for</a:t>
            </a:r>
            <a:r>
              <a:rPr lang="es-ES" sz="2400" dirty="0">
                <a:latin typeface="Arial" panose="020B0604020202020204" pitchFamily="34" charset="0"/>
              </a:rPr>
              <a:t> more </a:t>
            </a:r>
            <a:r>
              <a:rPr lang="es-ES" sz="2400" dirty="0" err="1">
                <a:latin typeface="Arial" panose="020B0604020202020204" pitchFamily="34" charset="0"/>
              </a:rPr>
              <a:t>steps</a:t>
            </a:r>
            <a:r>
              <a:rPr lang="es-ES" sz="2400" dirty="0">
                <a:latin typeface="Arial" panose="020B0604020202020204" pitchFamily="34" charset="0"/>
              </a:rPr>
              <a:t> </a:t>
            </a:r>
            <a:r>
              <a:rPr lang="es-ES" sz="2400" dirty="0" err="1">
                <a:latin typeface="Arial" panose="020B0604020202020204" pitchFamily="34" charset="0"/>
              </a:rPr>
              <a:t>ahead</a:t>
            </a:r>
            <a:r>
              <a:rPr lang="es-ES" sz="2400" dirty="0">
                <a:latin typeface="Arial" panose="020B0604020202020204" pitchFamily="34" charset="0"/>
              </a:rPr>
              <a:t>.</a:t>
            </a:r>
          </a:p>
          <a:p>
            <a:pPr defTabSz="914330">
              <a:buFont typeface="Wingdings" panose="05000000000000000000" pitchFamily="2" charset="2"/>
              <a:buChar char="§"/>
            </a:pPr>
            <a:r>
              <a:rPr lang="es-ES" sz="2400" dirty="0" err="1">
                <a:latin typeface="Arial" panose="020B0604020202020204" pitchFamily="34" charset="0"/>
              </a:rPr>
              <a:t>Implement</a:t>
            </a:r>
            <a:r>
              <a:rPr lang="es-ES" sz="2400" dirty="0">
                <a:latin typeface="Arial" panose="020B0604020202020204" pitchFamily="34" charset="0"/>
              </a:rPr>
              <a:t> ANN control in more </a:t>
            </a:r>
            <a:r>
              <a:rPr lang="es-ES" sz="2400" dirty="0" err="1">
                <a:latin typeface="Arial" panose="020B0604020202020204" pitchFamily="34" charset="0"/>
              </a:rPr>
              <a:t>complex</a:t>
            </a:r>
            <a:r>
              <a:rPr lang="es-ES" sz="2400" dirty="0">
                <a:latin typeface="Arial" panose="020B0604020202020204" pitchFamily="34" charset="0"/>
              </a:rPr>
              <a:t> </a:t>
            </a:r>
            <a:r>
              <a:rPr lang="es-ES" sz="2400" dirty="0" err="1">
                <a:latin typeface="Arial" panose="020B0604020202020204" pitchFamily="34" charset="0"/>
              </a:rPr>
              <a:t>converters</a:t>
            </a:r>
            <a:r>
              <a:rPr lang="es-ES" sz="2400" dirty="0">
                <a:latin typeface="Arial" panose="020B0604020202020204" pitchFamily="34" charset="0"/>
              </a:rPr>
              <a:t>.</a:t>
            </a:r>
            <a:endParaRPr lang="en-US" sz="2400" dirty="0">
              <a:latin typeface="Arial" panose="020B0604020202020204" pitchFamily="34" charset="0"/>
            </a:endParaRPr>
          </a:p>
        </p:txBody>
      </p:sp>
    </p:spTree>
    <p:extLst>
      <p:ext uri="{BB962C8B-B14F-4D97-AF65-F5344CB8AC3E}">
        <p14:creationId xmlns:p14="http://schemas.microsoft.com/office/powerpoint/2010/main" val="2648730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dsholder til billede 3"/>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t="6451" r="9524" b="17311"/>
          <a:stretch/>
        </p:blipFill>
        <p:spPr/>
      </p:pic>
      <p:sp>
        <p:nvSpPr>
          <p:cNvPr id="6" name="Titel 5"/>
          <p:cNvSpPr>
            <a:spLocks noGrp="1"/>
          </p:cNvSpPr>
          <p:nvPr>
            <p:ph type="title"/>
          </p:nvPr>
        </p:nvSpPr>
        <p:spPr/>
        <p:txBody>
          <a:bodyPr rtlCol="0"/>
          <a:lstStyle/>
          <a:p>
            <a:pPr rtl="0">
              <a:lnSpc>
                <a:spcPct val="150000"/>
              </a:lnSpc>
            </a:pPr>
            <a:r>
              <a:rPr lang="da-DK"/>
              <a:t>THANK YOU</a:t>
            </a:r>
            <a:endParaRPr lang="da-DK" dirty="0"/>
          </a:p>
        </p:txBody>
      </p:sp>
      <p:grpSp>
        <p:nvGrpSpPr>
          <p:cNvPr id="5" name="Gruppe 4"/>
          <p:cNvGrpSpPr/>
          <p:nvPr/>
        </p:nvGrpSpPr>
        <p:grpSpPr>
          <a:xfrm>
            <a:off x="3965576" y="5903913"/>
            <a:ext cx="1243013" cy="815976"/>
            <a:chOff x="5489575" y="5903913"/>
            <a:chExt cx="1243013" cy="815976"/>
          </a:xfrm>
        </p:grpSpPr>
        <p:sp>
          <p:nvSpPr>
            <p:cNvPr id="7"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9"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0"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1"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2"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3"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4"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5"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6"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7"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8"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9"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0"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1"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2"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3"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4"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5"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6"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7"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8"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9"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0"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1"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2"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3"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4"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5"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6"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7"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8"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9"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0"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1"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2"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3"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4"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5"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6"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7"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8"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9"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0"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1"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2"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3"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4"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5"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6"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7"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8"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9"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grpSp>
      <p:pic>
        <p:nvPicPr>
          <p:cNvPr id="61" name="Picture Placeholder 7">
            <a:extLst>
              <a:ext uri="{FF2B5EF4-FFF2-40B4-BE49-F238E27FC236}">
                <a16:creationId xmlns:a16="http://schemas.microsoft.com/office/drawing/2014/main" id="{CA360E2D-F45C-4376-A18A-6FBE936D12DE}"/>
              </a:ext>
            </a:extLst>
          </p:cNvPr>
          <p:cNvPicPr>
            <a:picLocks noChangeAspect="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16" r="16"/>
          <a:stretch>
            <a:fillRect/>
          </a:stretch>
        </p:blipFill>
        <p:spPr>
          <a:xfrm>
            <a:off x="-12700" y="0"/>
            <a:ext cx="9156699" cy="6858000"/>
          </a:xfrm>
          <a:prstGeom prst="rect">
            <a:avLst/>
          </a:prstGeom>
          <a:pattFill prst="pct10">
            <a:fgClr>
              <a:schemeClr val="tx1"/>
            </a:fgClr>
            <a:bgClr>
              <a:schemeClr val="bg1"/>
            </a:bgClr>
          </a:pattFill>
        </p:spPr>
      </p:pic>
      <p:sp>
        <p:nvSpPr>
          <p:cNvPr id="62" name="Titel 5">
            <a:extLst>
              <a:ext uri="{FF2B5EF4-FFF2-40B4-BE49-F238E27FC236}">
                <a16:creationId xmlns:a16="http://schemas.microsoft.com/office/drawing/2014/main" id="{B9B6EA2F-F3C6-44C8-82E9-6E0D2231B7EE}"/>
              </a:ext>
            </a:extLst>
          </p:cNvPr>
          <p:cNvSpPr txBox="1">
            <a:spLocks/>
          </p:cNvSpPr>
          <p:nvPr/>
        </p:nvSpPr>
        <p:spPr>
          <a:xfrm>
            <a:off x="1818282" y="5295425"/>
            <a:ext cx="5505847" cy="1036319"/>
          </a:xfrm>
          <a:prstGeom prst="rect">
            <a:avLst/>
          </a:prstGeom>
          <a:solidFill>
            <a:schemeClr val="bg1"/>
          </a:solidFill>
          <a:effectLst/>
        </p:spPr>
        <p:txBody>
          <a:bodyPr vert="horz" lIns="0" tIns="108000" rIns="0" bIns="0" rtlCol="0" anchor="t" anchorCtr="0">
            <a:noAutofit/>
          </a:bodyPr>
          <a:lstStyle>
            <a:lvl1pPr algn="ctr" defTabSz="914318" rtl="0" eaLnBrk="1" latinLnBrk="0" hangingPunct="1">
              <a:lnSpc>
                <a:spcPct val="100000"/>
              </a:lnSpc>
              <a:spcBef>
                <a:spcPct val="0"/>
              </a:spcBef>
              <a:buNone/>
              <a:defRPr sz="2800" b="1" kern="1200" spc="300" baseline="0">
                <a:solidFill>
                  <a:schemeClr val="tx1"/>
                </a:solidFill>
                <a:latin typeface="+mn-lt"/>
                <a:ea typeface="+mj-ea"/>
                <a:cs typeface="+mj-cs"/>
              </a:defRPr>
            </a:lvl1pPr>
          </a:lstStyle>
          <a:p>
            <a:pPr>
              <a:lnSpc>
                <a:spcPct val="150000"/>
              </a:lnSpc>
            </a:pPr>
            <a:r>
              <a:rPr lang="da-DK"/>
              <a:t>THANK YOU</a:t>
            </a:r>
            <a:endParaRPr lang="da-DK" dirty="0"/>
          </a:p>
        </p:txBody>
      </p:sp>
      <p:sp>
        <p:nvSpPr>
          <p:cNvPr id="60" name="Titel 3">
            <a:extLst>
              <a:ext uri="{FF2B5EF4-FFF2-40B4-BE49-F238E27FC236}">
                <a16:creationId xmlns:a16="http://schemas.microsoft.com/office/drawing/2014/main" id="{D4FCDBD2-1EA2-4C89-97D3-3D0CB913DE66}"/>
              </a:ext>
            </a:extLst>
          </p:cNvPr>
          <p:cNvSpPr txBox="1">
            <a:spLocks/>
          </p:cNvSpPr>
          <p:nvPr/>
        </p:nvSpPr>
        <p:spPr>
          <a:xfrm>
            <a:off x="1459884" y="1985506"/>
            <a:ext cx="6222644" cy="1473781"/>
          </a:xfrm>
          <a:prstGeom prst="rect">
            <a:avLst/>
          </a:prstGeom>
          <a:solidFill>
            <a:schemeClr val="bg1"/>
          </a:solidFill>
          <a:effectLst/>
        </p:spPr>
        <p:txBody>
          <a:bodyPr vert="horz" lIns="0" tIns="108000" rIns="0" bIns="0" rtlCol="0" anchor="t" anchorCtr="0">
            <a:noAutofit/>
          </a:bodyPr>
          <a:lstStyle>
            <a:lvl1pPr algn="ctr" defTabSz="914318" rtl="0" eaLnBrk="1" latinLnBrk="0" hangingPunct="1">
              <a:lnSpc>
                <a:spcPct val="100000"/>
              </a:lnSpc>
              <a:spcBef>
                <a:spcPct val="0"/>
              </a:spcBef>
              <a:buNone/>
              <a:defRPr sz="2800" b="1" kern="1200" spc="300" baseline="0">
                <a:solidFill>
                  <a:schemeClr val="tx1"/>
                </a:solidFill>
                <a:latin typeface="+mn-lt"/>
                <a:ea typeface="+mj-ea"/>
                <a:cs typeface="+mj-cs"/>
              </a:defRPr>
            </a:lvl1pPr>
          </a:lstStyle>
          <a:p>
            <a:r>
              <a:rPr lang="en-GB"/>
              <a:t>Neural network-based imitation of model predictive control for power converters</a:t>
            </a:r>
            <a:endParaRPr lang="da-DK" dirty="0"/>
          </a:p>
        </p:txBody>
      </p:sp>
    </p:spTree>
    <p:extLst>
      <p:ext uri="{BB962C8B-B14F-4D97-AF65-F5344CB8AC3E}">
        <p14:creationId xmlns:p14="http://schemas.microsoft.com/office/powerpoint/2010/main" val="2741192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FC0A7D8-FE5B-4D1E-A879-496833B3535E}"/>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909775" y="395634"/>
            <a:ext cx="6972755" cy="1474385"/>
          </a:xfrm>
        </p:spPr>
        <p:txBody>
          <a:bodyPr rtlCol="0"/>
          <a:lstStyle/>
          <a:p>
            <a:pPr rtl="0"/>
            <a:r>
              <a:rPr lang="es-ES" dirty="0">
                <a:solidFill>
                  <a:srgbClr val="002060"/>
                </a:solidFill>
                <a:latin typeface="Arial" panose="020B0604020202020204" pitchFamily="34" charset="0"/>
                <a:cs typeface="Arial" panose="020B0604020202020204" pitchFamily="34" charset="0"/>
              </a:rPr>
              <a:t>PROBLEM ANALYSIS</a:t>
            </a:r>
            <a:endParaRPr lang="da-DK" dirty="0"/>
          </a:p>
        </p:txBody>
      </p:sp>
      <p:sp>
        <p:nvSpPr>
          <p:cNvPr id="4" name="Rectangle 3">
            <a:extLst>
              <a:ext uri="{FF2B5EF4-FFF2-40B4-BE49-F238E27FC236}">
                <a16:creationId xmlns:a16="http://schemas.microsoft.com/office/drawing/2014/main" id="{40154B3D-5692-479D-A92C-47E893DBB071}"/>
              </a:ext>
            </a:extLst>
          </p:cNvPr>
          <p:cNvSpPr/>
          <p:nvPr/>
        </p:nvSpPr>
        <p:spPr>
          <a:xfrm>
            <a:off x="439204" y="2967335"/>
            <a:ext cx="3956948" cy="923330"/>
          </a:xfrm>
          <a:prstGeom prst="rect">
            <a:avLst/>
          </a:prstGeom>
        </p:spPr>
        <p:txBody>
          <a:bodyPr wrap="square">
            <a:spAutoFit/>
          </a:bodyPr>
          <a:lstStyle/>
          <a:p>
            <a:pPr marL="285750" indent="-285750">
              <a:buFont typeface="Wingdings" panose="05000000000000000000" pitchFamily="2" charset="2"/>
              <a:buChar char="§"/>
            </a:pPr>
            <a:r>
              <a:rPr lang="en-GB" dirty="0">
                <a:latin typeface="Arial" panose="020B0604020202020204" pitchFamily="34" charset="0"/>
              </a:rPr>
              <a:t>Artificial neural networks</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r>
              <a:rPr lang="en-GB" dirty="0">
                <a:latin typeface="Arial" panose="020B0604020202020204" pitchFamily="34" charset="0"/>
              </a:rPr>
              <a:t>Finite set model predictive control</a:t>
            </a:r>
          </a:p>
        </p:txBody>
      </p:sp>
      <p:sp>
        <p:nvSpPr>
          <p:cNvPr id="7" name="Rectangle 6">
            <a:extLst>
              <a:ext uri="{FF2B5EF4-FFF2-40B4-BE49-F238E27FC236}">
                <a16:creationId xmlns:a16="http://schemas.microsoft.com/office/drawing/2014/main" id="{852F6E21-0A67-46EC-A117-A78A0FC4F9F6}"/>
              </a:ext>
            </a:extLst>
          </p:cNvPr>
          <p:cNvSpPr/>
          <p:nvPr/>
        </p:nvSpPr>
        <p:spPr>
          <a:xfrm>
            <a:off x="5681294" y="3243560"/>
            <a:ext cx="3956948" cy="369332"/>
          </a:xfrm>
          <a:prstGeom prst="rect">
            <a:avLst/>
          </a:prstGeom>
        </p:spPr>
        <p:txBody>
          <a:bodyPr wrap="square">
            <a:spAutoFit/>
          </a:bodyPr>
          <a:lstStyle/>
          <a:p>
            <a:r>
              <a:rPr lang="en-GB" dirty="0">
                <a:latin typeface="Arial" panose="020B0604020202020204" pitchFamily="34" charset="0"/>
              </a:rPr>
              <a:t>Imitator controller</a:t>
            </a:r>
          </a:p>
        </p:txBody>
      </p:sp>
      <p:sp>
        <p:nvSpPr>
          <p:cNvPr id="8" name="Rectangle 7">
            <a:extLst>
              <a:ext uri="{FF2B5EF4-FFF2-40B4-BE49-F238E27FC236}">
                <a16:creationId xmlns:a16="http://schemas.microsoft.com/office/drawing/2014/main" id="{E2666FF6-F30E-46B1-9A93-A39E650D0B6E}"/>
              </a:ext>
            </a:extLst>
          </p:cNvPr>
          <p:cNvSpPr/>
          <p:nvPr/>
        </p:nvSpPr>
        <p:spPr>
          <a:xfrm>
            <a:off x="439204" y="5048235"/>
            <a:ext cx="3956948" cy="1200329"/>
          </a:xfrm>
          <a:prstGeom prst="rect">
            <a:avLst/>
          </a:prstGeom>
        </p:spPr>
        <p:txBody>
          <a:bodyPr wrap="square">
            <a:spAutoFit/>
          </a:bodyPr>
          <a:lstStyle/>
          <a:p>
            <a:pPr marL="285750" indent="-285750">
              <a:buFont typeface="Wingdings" panose="05000000000000000000" pitchFamily="2" charset="2"/>
              <a:buChar char="§"/>
            </a:pPr>
            <a:r>
              <a:rPr lang="en-GB" dirty="0">
                <a:latin typeface="Arial" panose="020B0604020202020204" pitchFamily="34" charset="0"/>
              </a:rPr>
              <a:t>Resistive load</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r>
              <a:rPr lang="en-GB" dirty="0">
                <a:latin typeface="Arial" panose="020B0604020202020204" pitchFamily="34" charset="0"/>
              </a:rPr>
              <a:t>Simple inverter topology</a:t>
            </a:r>
          </a:p>
          <a:p>
            <a:pPr marL="285750" indent="-285750">
              <a:buFont typeface="Wingdings" panose="05000000000000000000" pitchFamily="2" charset="2"/>
              <a:buChar char="§"/>
            </a:pPr>
            <a:endParaRPr lang="en-GB" dirty="0">
              <a:latin typeface="Arial" panose="020B0604020202020204" pitchFamily="34" charset="0"/>
            </a:endParaRPr>
          </a:p>
        </p:txBody>
      </p:sp>
      <p:sp>
        <p:nvSpPr>
          <p:cNvPr id="9" name="Rectangle 8">
            <a:extLst>
              <a:ext uri="{FF2B5EF4-FFF2-40B4-BE49-F238E27FC236}">
                <a16:creationId xmlns:a16="http://schemas.microsoft.com/office/drawing/2014/main" id="{B1BBA131-20A9-4143-8ABA-69F05246DC51}"/>
              </a:ext>
            </a:extLst>
          </p:cNvPr>
          <p:cNvSpPr/>
          <p:nvPr/>
        </p:nvSpPr>
        <p:spPr>
          <a:xfrm>
            <a:off x="439203" y="1962106"/>
            <a:ext cx="5910797" cy="584775"/>
          </a:xfrm>
          <a:prstGeom prst="rect">
            <a:avLst/>
          </a:prstGeom>
        </p:spPr>
        <p:txBody>
          <a:bodyPr wrap="square">
            <a:spAutoFit/>
          </a:bodyPr>
          <a:lstStyle/>
          <a:p>
            <a:r>
              <a:rPr lang="en-GB" sz="3200" b="1" dirty="0">
                <a:latin typeface="Arial" panose="020B0604020202020204" pitchFamily="34" charset="0"/>
              </a:rPr>
              <a:t>Control of power converters?</a:t>
            </a:r>
          </a:p>
        </p:txBody>
      </p:sp>
      <p:sp>
        <p:nvSpPr>
          <p:cNvPr id="10" name="Rectangle 9">
            <a:extLst>
              <a:ext uri="{FF2B5EF4-FFF2-40B4-BE49-F238E27FC236}">
                <a16:creationId xmlns:a16="http://schemas.microsoft.com/office/drawing/2014/main" id="{B863CDE7-C1E9-42C9-9F75-B05C87A7F5F6}"/>
              </a:ext>
            </a:extLst>
          </p:cNvPr>
          <p:cNvSpPr/>
          <p:nvPr/>
        </p:nvSpPr>
        <p:spPr>
          <a:xfrm>
            <a:off x="439204" y="4342990"/>
            <a:ext cx="5910797" cy="584775"/>
          </a:xfrm>
          <a:prstGeom prst="rect">
            <a:avLst/>
          </a:prstGeom>
        </p:spPr>
        <p:txBody>
          <a:bodyPr wrap="square">
            <a:spAutoFit/>
          </a:bodyPr>
          <a:lstStyle/>
          <a:p>
            <a:r>
              <a:rPr lang="en-GB" sz="3200" b="1" dirty="0">
                <a:latin typeface="Arial" panose="020B0604020202020204" pitchFamily="34" charset="0"/>
              </a:rPr>
              <a:t>Scope</a:t>
            </a:r>
          </a:p>
        </p:txBody>
      </p:sp>
      <p:sp>
        <p:nvSpPr>
          <p:cNvPr id="3" name="Right Brace 2">
            <a:extLst>
              <a:ext uri="{FF2B5EF4-FFF2-40B4-BE49-F238E27FC236}">
                <a16:creationId xmlns:a16="http://schemas.microsoft.com/office/drawing/2014/main" id="{D7438E67-C88F-4074-9DB0-4CD4C73CE2C0}"/>
              </a:ext>
            </a:extLst>
          </p:cNvPr>
          <p:cNvSpPr/>
          <p:nvPr/>
        </p:nvSpPr>
        <p:spPr>
          <a:xfrm>
            <a:off x="4963886" y="2801257"/>
            <a:ext cx="275771" cy="1204686"/>
          </a:xfrm>
          <a:prstGeom prst="rightBrace">
            <a:avLst>
              <a:gd name="adj1" fmla="val 1145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Tree>
    <p:extLst>
      <p:ext uri="{BB962C8B-B14F-4D97-AF65-F5344CB8AC3E}">
        <p14:creationId xmlns:p14="http://schemas.microsoft.com/office/powerpoint/2010/main" val="652733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D34F482-17A7-4BB1-9D6C-8006B1239DB7}"/>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909775" y="395634"/>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MODEL</a:t>
            </a:r>
            <a:br>
              <a:rPr lang="da-DK" dirty="0">
                <a:solidFill>
                  <a:srgbClr val="002060"/>
                </a:solidFill>
              </a:rPr>
            </a:br>
            <a:endParaRPr lang="da-DK" dirty="0"/>
          </a:p>
        </p:txBody>
      </p:sp>
      <p:pic>
        <p:nvPicPr>
          <p:cNvPr id="22" name="Picture 21">
            <a:extLst>
              <a:ext uri="{FF2B5EF4-FFF2-40B4-BE49-F238E27FC236}">
                <a16:creationId xmlns:a16="http://schemas.microsoft.com/office/drawing/2014/main" id="{564B63DA-1347-417A-A0B0-B9998E788B57}"/>
              </a:ext>
            </a:extLst>
          </p:cNvPr>
          <p:cNvPicPr>
            <a:picLocks noChangeAspect="1"/>
          </p:cNvPicPr>
          <p:nvPr/>
        </p:nvPicPr>
        <p:blipFill>
          <a:blip r:embed="rId3"/>
          <a:stretch>
            <a:fillRect/>
          </a:stretch>
        </p:blipFill>
        <p:spPr>
          <a:xfrm>
            <a:off x="571499" y="1340123"/>
            <a:ext cx="8001001" cy="4151092"/>
          </a:xfrm>
          <a:prstGeom prst="rect">
            <a:avLst/>
          </a:prstGeom>
        </p:spPr>
      </p:pic>
      <p:pic>
        <p:nvPicPr>
          <p:cNvPr id="4" name="Picture 3">
            <a:extLst>
              <a:ext uri="{FF2B5EF4-FFF2-40B4-BE49-F238E27FC236}">
                <a16:creationId xmlns:a16="http://schemas.microsoft.com/office/drawing/2014/main" id="{2C149316-FB10-444B-ABBA-E4EA75CC5DD2}"/>
              </a:ext>
            </a:extLst>
          </p:cNvPr>
          <p:cNvPicPr>
            <a:picLocks noChangeAspect="1"/>
          </p:cNvPicPr>
          <p:nvPr/>
        </p:nvPicPr>
        <p:blipFill>
          <a:blip r:embed="rId4"/>
          <a:stretch>
            <a:fillRect/>
          </a:stretch>
        </p:blipFill>
        <p:spPr>
          <a:xfrm>
            <a:off x="771525" y="5617508"/>
            <a:ext cx="3028950" cy="1028700"/>
          </a:xfrm>
          <a:prstGeom prst="rect">
            <a:avLst/>
          </a:prstGeom>
        </p:spPr>
      </p:pic>
    </p:spTree>
    <p:extLst>
      <p:ext uri="{BB962C8B-B14F-4D97-AF65-F5344CB8AC3E}">
        <p14:creationId xmlns:p14="http://schemas.microsoft.com/office/powerpoint/2010/main" val="3258039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7F97A1-BE20-4CA8-B578-0E380A237C63}"/>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Rectangle 6">
            <a:extLst>
              <a:ext uri="{FF2B5EF4-FFF2-40B4-BE49-F238E27FC236}">
                <a16:creationId xmlns:a16="http://schemas.microsoft.com/office/drawing/2014/main" id="{1B7B170E-CB25-4E2A-9920-895421703C1E}"/>
              </a:ext>
            </a:extLst>
          </p:cNvPr>
          <p:cNvSpPr/>
          <p:nvPr/>
        </p:nvSpPr>
        <p:spPr>
          <a:xfrm>
            <a:off x="439204" y="1249264"/>
            <a:ext cx="5872500" cy="369332"/>
          </a:xfrm>
          <a:prstGeom prst="rect">
            <a:avLst/>
          </a:prstGeom>
        </p:spPr>
        <p:txBody>
          <a:bodyPr wrap="square">
            <a:spAutoFit/>
          </a:bodyPr>
          <a:lstStyle/>
          <a:p>
            <a:pPr marL="285750" indent="-285750">
              <a:buFont typeface="Wingdings" panose="05000000000000000000" pitchFamily="2" charset="2"/>
              <a:buChar char="§"/>
            </a:pPr>
            <a:r>
              <a:rPr lang="en-GB" dirty="0">
                <a:latin typeface="Arial" panose="020B0604020202020204" pitchFamily="34" charset="0"/>
              </a:rPr>
              <a:t>State space</a:t>
            </a:r>
          </a:p>
        </p:txBody>
      </p:sp>
      <p:pic>
        <p:nvPicPr>
          <p:cNvPr id="4" name="Picture 3">
            <a:extLst>
              <a:ext uri="{FF2B5EF4-FFF2-40B4-BE49-F238E27FC236}">
                <a16:creationId xmlns:a16="http://schemas.microsoft.com/office/drawing/2014/main" id="{FCB9A131-7A90-41D0-8DBE-61EAB9DB80A2}"/>
              </a:ext>
            </a:extLst>
          </p:cNvPr>
          <p:cNvPicPr>
            <a:picLocks noChangeAspect="1"/>
          </p:cNvPicPr>
          <p:nvPr/>
        </p:nvPicPr>
        <p:blipFill>
          <a:blip r:embed="rId3"/>
          <a:stretch>
            <a:fillRect/>
          </a:stretch>
        </p:blipFill>
        <p:spPr>
          <a:xfrm>
            <a:off x="2124075" y="3632557"/>
            <a:ext cx="4895850" cy="2447925"/>
          </a:xfrm>
          <a:prstGeom prst="rect">
            <a:avLst/>
          </a:prstGeom>
        </p:spPr>
      </p:pic>
      <p:pic>
        <p:nvPicPr>
          <p:cNvPr id="6" name="Picture 5">
            <a:extLst>
              <a:ext uri="{FF2B5EF4-FFF2-40B4-BE49-F238E27FC236}">
                <a16:creationId xmlns:a16="http://schemas.microsoft.com/office/drawing/2014/main" id="{EF2419C0-9827-4E95-A846-D9EDFD5F5C34}"/>
              </a:ext>
            </a:extLst>
          </p:cNvPr>
          <p:cNvPicPr>
            <a:picLocks noChangeAspect="1"/>
          </p:cNvPicPr>
          <p:nvPr/>
        </p:nvPicPr>
        <p:blipFill>
          <a:blip r:embed="rId4"/>
          <a:stretch>
            <a:fillRect/>
          </a:stretch>
        </p:blipFill>
        <p:spPr>
          <a:xfrm>
            <a:off x="2708214" y="1966844"/>
            <a:ext cx="3727572" cy="896203"/>
          </a:xfrm>
          <a:prstGeom prst="rect">
            <a:avLst/>
          </a:prstGeom>
        </p:spPr>
      </p:pic>
      <p:sp>
        <p:nvSpPr>
          <p:cNvPr id="9" name="Titel 1">
            <a:extLst>
              <a:ext uri="{FF2B5EF4-FFF2-40B4-BE49-F238E27FC236}">
                <a16:creationId xmlns:a16="http://schemas.microsoft.com/office/drawing/2014/main" id="{7A85E1B5-882D-42AE-B38C-659FC92E1832}"/>
              </a:ext>
            </a:extLst>
          </p:cNvPr>
          <p:cNvSpPr>
            <a:spLocks noGrp="1"/>
          </p:cNvSpPr>
          <p:nvPr>
            <p:ph type="title"/>
          </p:nvPr>
        </p:nvSpPr>
        <p:spPr>
          <a:xfrm>
            <a:off x="909775" y="395634"/>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MODEL</a:t>
            </a:r>
            <a:br>
              <a:rPr lang="da-DK" dirty="0">
                <a:solidFill>
                  <a:srgbClr val="002060"/>
                </a:solidFill>
              </a:rPr>
            </a:br>
            <a:endParaRPr lang="da-DK" dirty="0"/>
          </a:p>
        </p:txBody>
      </p:sp>
    </p:spTree>
    <p:extLst>
      <p:ext uri="{BB962C8B-B14F-4D97-AF65-F5344CB8AC3E}">
        <p14:creationId xmlns:p14="http://schemas.microsoft.com/office/powerpoint/2010/main" val="902263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7F97A1-BE20-4CA8-B578-0E380A237C63}"/>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FS-MPC </a:t>
            </a:r>
            <a:br>
              <a:rPr lang="da-DK" dirty="0">
                <a:solidFill>
                  <a:srgbClr val="002060"/>
                </a:solidFill>
              </a:rPr>
            </a:br>
            <a:endParaRPr lang="da-DK" dirty="0"/>
          </a:p>
        </p:txBody>
      </p:sp>
      <p:pic>
        <p:nvPicPr>
          <p:cNvPr id="18" name="Picture 17">
            <a:extLst>
              <a:ext uri="{FF2B5EF4-FFF2-40B4-BE49-F238E27FC236}">
                <a16:creationId xmlns:a16="http://schemas.microsoft.com/office/drawing/2014/main" id="{A2DB2B93-AF20-46C5-A477-39EC8568CE40}"/>
              </a:ext>
            </a:extLst>
          </p:cNvPr>
          <p:cNvPicPr>
            <a:picLocks noChangeAspect="1"/>
          </p:cNvPicPr>
          <p:nvPr/>
        </p:nvPicPr>
        <p:blipFill rotWithShape="1">
          <a:blip r:embed="rId3"/>
          <a:srcRect b="-16792"/>
          <a:stretch/>
        </p:blipFill>
        <p:spPr>
          <a:xfrm>
            <a:off x="363004" y="1886721"/>
            <a:ext cx="8511776" cy="5252243"/>
          </a:xfrm>
          <a:prstGeom prst="rect">
            <a:avLst/>
          </a:prstGeom>
        </p:spPr>
      </p:pic>
      <p:cxnSp>
        <p:nvCxnSpPr>
          <p:cNvPr id="5" name="Straight Arrow Connector 4">
            <a:extLst>
              <a:ext uri="{FF2B5EF4-FFF2-40B4-BE49-F238E27FC236}">
                <a16:creationId xmlns:a16="http://schemas.microsoft.com/office/drawing/2014/main" id="{A3C5601D-0C8B-4945-AF57-43CB1AC96D1C}"/>
              </a:ext>
            </a:extLst>
          </p:cNvPr>
          <p:cNvCxnSpPr>
            <a:cxnSpLocks/>
          </p:cNvCxnSpPr>
          <p:nvPr/>
        </p:nvCxnSpPr>
        <p:spPr>
          <a:xfrm>
            <a:off x="7048500" y="1524000"/>
            <a:ext cx="0" cy="571500"/>
          </a:xfrm>
          <a:prstGeom prst="straightConnector1">
            <a:avLst/>
          </a:prstGeom>
          <a:ln w="38100">
            <a:solidFill>
              <a:srgbClr val="F00A0A"/>
            </a:solidFill>
            <a:tailEnd type="triangle"/>
          </a:ln>
        </p:spPr>
        <p:style>
          <a:lnRef idx="1">
            <a:schemeClr val="accent4"/>
          </a:lnRef>
          <a:fillRef idx="0">
            <a:schemeClr val="accent4"/>
          </a:fillRef>
          <a:effectRef idx="0">
            <a:schemeClr val="accent4"/>
          </a:effectRef>
          <a:fontRef idx="minor">
            <a:schemeClr val="tx1"/>
          </a:fontRef>
        </p:style>
      </p:cxnSp>
      <p:sp>
        <p:nvSpPr>
          <p:cNvPr id="8" name="Rectangle 7">
            <a:extLst>
              <a:ext uri="{FF2B5EF4-FFF2-40B4-BE49-F238E27FC236}">
                <a16:creationId xmlns:a16="http://schemas.microsoft.com/office/drawing/2014/main" id="{0A5D1EBC-666F-4D98-8467-571B05920F5C}"/>
              </a:ext>
            </a:extLst>
          </p:cNvPr>
          <p:cNvSpPr/>
          <p:nvPr/>
        </p:nvSpPr>
        <p:spPr>
          <a:xfrm>
            <a:off x="6201918" y="1157974"/>
            <a:ext cx="2672862" cy="369332"/>
          </a:xfrm>
          <a:prstGeom prst="rect">
            <a:avLst/>
          </a:prstGeom>
        </p:spPr>
        <p:txBody>
          <a:bodyPr wrap="square">
            <a:spAutoFit/>
          </a:bodyPr>
          <a:lstStyle/>
          <a:p>
            <a:r>
              <a:rPr lang="en-GB" b="0" i="0" dirty="0">
                <a:effectLst/>
                <a:latin typeface="Arial" panose="020B0604020202020204" pitchFamily="34" charset="0"/>
              </a:rPr>
              <a:t>Optimal decision</a:t>
            </a:r>
          </a:p>
        </p:txBody>
      </p:sp>
      <p:sp>
        <p:nvSpPr>
          <p:cNvPr id="7" name="Rectangle 6">
            <a:extLst>
              <a:ext uri="{FF2B5EF4-FFF2-40B4-BE49-F238E27FC236}">
                <a16:creationId xmlns:a16="http://schemas.microsoft.com/office/drawing/2014/main" id="{1B7B170E-CB25-4E2A-9920-895421703C1E}"/>
              </a:ext>
            </a:extLst>
          </p:cNvPr>
          <p:cNvSpPr/>
          <p:nvPr/>
        </p:nvSpPr>
        <p:spPr>
          <a:xfrm>
            <a:off x="439204" y="1249264"/>
            <a:ext cx="5872500" cy="646331"/>
          </a:xfrm>
          <a:prstGeom prst="rect">
            <a:avLst/>
          </a:prstGeom>
        </p:spPr>
        <p:txBody>
          <a:bodyPr wrap="square">
            <a:spAutoFit/>
          </a:bodyPr>
          <a:lstStyle/>
          <a:p>
            <a:pPr marL="285750" indent="-285750">
              <a:buFont typeface="Wingdings" panose="05000000000000000000" pitchFamily="2" charset="2"/>
              <a:buChar char="§"/>
            </a:pPr>
            <a:r>
              <a:rPr lang="en-GB" dirty="0">
                <a:latin typeface="Arial" panose="020B0604020202020204" pitchFamily="34" charset="0"/>
              </a:rPr>
              <a:t>Algorithm that uses the model of the system to predict the control action that minimizes error.</a:t>
            </a:r>
          </a:p>
        </p:txBody>
      </p:sp>
    </p:spTree>
    <p:extLst>
      <p:ext uri="{BB962C8B-B14F-4D97-AF65-F5344CB8AC3E}">
        <p14:creationId xmlns:p14="http://schemas.microsoft.com/office/powerpoint/2010/main" val="152512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FS-MPC </a:t>
            </a:r>
            <a:br>
              <a:rPr lang="da-DK" dirty="0">
                <a:solidFill>
                  <a:srgbClr val="002060"/>
                </a:solidFill>
              </a:rPr>
            </a:br>
            <a:endParaRPr lang="da-DK" dirty="0"/>
          </a:p>
        </p:txBody>
      </p:sp>
      <p:pic>
        <p:nvPicPr>
          <p:cNvPr id="4" name="Picture 3">
            <a:extLst>
              <a:ext uri="{FF2B5EF4-FFF2-40B4-BE49-F238E27FC236}">
                <a16:creationId xmlns:a16="http://schemas.microsoft.com/office/drawing/2014/main" id="{CD885359-5D7F-451B-B61A-6D64A138A142}"/>
              </a:ext>
            </a:extLst>
          </p:cNvPr>
          <p:cNvPicPr>
            <a:picLocks noChangeAspect="1"/>
          </p:cNvPicPr>
          <p:nvPr/>
        </p:nvPicPr>
        <p:blipFill>
          <a:blip r:embed="rId3"/>
          <a:stretch>
            <a:fillRect/>
          </a:stretch>
        </p:blipFill>
        <p:spPr>
          <a:xfrm>
            <a:off x="0" y="2630512"/>
            <a:ext cx="9144000" cy="3242895"/>
          </a:xfrm>
          <a:prstGeom prst="rect">
            <a:avLst/>
          </a:prstGeom>
        </p:spPr>
      </p:pic>
    </p:spTree>
    <p:extLst>
      <p:ext uri="{BB962C8B-B14F-4D97-AF65-F5344CB8AC3E}">
        <p14:creationId xmlns:p14="http://schemas.microsoft.com/office/powerpoint/2010/main" val="1461485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C73181F-A9CA-4908-B94B-82F12A2CD9C1}"/>
              </a:ext>
            </a:extLst>
          </p:cNvPr>
          <p:cNvPicPr>
            <a:picLocks noChangeAspect="1"/>
          </p:cNvPicPr>
          <p:nvPr/>
        </p:nvPicPr>
        <p:blipFill>
          <a:blip r:embed="rId3"/>
          <a:stretch>
            <a:fillRect/>
          </a:stretch>
        </p:blipFill>
        <p:spPr>
          <a:xfrm>
            <a:off x="1860410" y="4811854"/>
            <a:ext cx="5516963" cy="772707"/>
          </a:xfrm>
          <a:prstGeom prst="rect">
            <a:avLst/>
          </a:prstGeom>
        </p:spPr>
      </p:pic>
      <p:sp>
        <p:nvSpPr>
          <p:cNvPr id="11" name="Titel 1">
            <a:extLst>
              <a:ext uri="{FF2B5EF4-FFF2-40B4-BE49-F238E27FC236}">
                <a16:creationId xmlns:a16="http://schemas.microsoft.com/office/drawing/2014/main" id="{0706018F-7761-4F7D-A868-6F8415F7B99F}"/>
              </a:ext>
            </a:extLst>
          </p:cNvPr>
          <p:cNvSpPr txBox="1">
            <a:spLocks/>
          </p:cNvSpPr>
          <p:nvPr/>
        </p:nvSpPr>
        <p:spPr>
          <a:xfrm>
            <a:off x="692882" y="412336"/>
            <a:ext cx="6972755" cy="1474385"/>
          </a:xfrm>
          <a:prstGeom prst="rect">
            <a:avLst/>
          </a:prstGeom>
          <a:effectLst/>
        </p:spPr>
        <p:txBody>
          <a:bodyPr vert="horz" lIns="0" tIns="192024" rIns="0" bIns="0" rtlCol="0" anchor="t" anchorCtr="0">
            <a:noAutofit/>
          </a:bodyPr>
          <a:lst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a:lstStyle>
          <a:p>
            <a:r>
              <a:rPr lang="en-GB" dirty="0">
                <a:solidFill>
                  <a:srgbClr val="002060"/>
                </a:solidFill>
                <a:latin typeface="Arial" panose="020B0604020202020204" pitchFamily="34" charset="0"/>
                <a:cs typeface="Arial" panose="020B0604020202020204" pitchFamily="34" charset="0"/>
              </a:rPr>
              <a:t>FS-MPC – Cost function </a:t>
            </a:r>
            <a:br>
              <a:rPr lang="da-DK" dirty="0">
                <a:solidFill>
                  <a:srgbClr val="002060"/>
                </a:solidFill>
              </a:rPr>
            </a:br>
            <a:endParaRPr lang="da-DK" dirty="0"/>
          </a:p>
        </p:txBody>
      </p:sp>
      <p:sp>
        <p:nvSpPr>
          <p:cNvPr id="5" name="Rectangle 4">
            <a:extLst>
              <a:ext uri="{FF2B5EF4-FFF2-40B4-BE49-F238E27FC236}">
                <a16:creationId xmlns:a16="http://schemas.microsoft.com/office/drawing/2014/main" id="{5794FCC1-DD20-48C8-BF56-F3F640B85CD3}"/>
              </a:ext>
            </a:extLst>
          </p:cNvPr>
          <p:cNvSpPr/>
          <p:nvPr/>
        </p:nvSpPr>
        <p:spPr>
          <a:xfrm>
            <a:off x="1341883" y="2117177"/>
            <a:ext cx="5712060" cy="2308324"/>
          </a:xfrm>
          <a:prstGeom prst="rect">
            <a:avLst/>
          </a:prstGeom>
        </p:spPr>
        <p:txBody>
          <a:bodyPr wrap="square">
            <a:spAutoFit/>
          </a:bodyPr>
          <a:lstStyle/>
          <a:p>
            <a:pPr marL="285750" indent="-285750">
              <a:buFont typeface="Wingdings" panose="05000000000000000000" pitchFamily="2" charset="2"/>
              <a:buChar char="§"/>
            </a:pPr>
            <a:r>
              <a:rPr lang="en-GB" dirty="0">
                <a:latin typeface="Arial" panose="020B0604020202020204" pitchFamily="34" charset="0"/>
              </a:rPr>
              <a:t>Flexible decision</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r>
              <a:rPr lang="en-GB" dirty="0">
                <a:latin typeface="Arial" panose="020B0604020202020204" pitchFamily="34" charset="0"/>
              </a:rPr>
              <a:t>Any state or variable can be included</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r>
              <a:rPr lang="en-GB" dirty="0">
                <a:latin typeface="Arial" panose="020B0604020202020204" pitchFamily="34" charset="0"/>
              </a:rPr>
              <a:t>Decision based on linear or non-linear behaviour</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endParaRPr lang="en-GB" dirty="0">
              <a:latin typeface="Arial" panose="020B0604020202020204" pitchFamily="34" charset="0"/>
            </a:endParaRPr>
          </a:p>
        </p:txBody>
      </p:sp>
      <p:sp>
        <p:nvSpPr>
          <p:cNvPr id="6" name="Rectangle 5">
            <a:extLst>
              <a:ext uri="{FF2B5EF4-FFF2-40B4-BE49-F238E27FC236}">
                <a16:creationId xmlns:a16="http://schemas.microsoft.com/office/drawing/2014/main" id="{F5002AB7-E009-41A5-90FA-B976A423FC57}"/>
              </a:ext>
            </a:extLst>
          </p:cNvPr>
          <p:cNvSpPr/>
          <p:nvPr/>
        </p:nvSpPr>
        <p:spPr>
          <a:xfrm>
            <a:off x="692882" y="4425501"/>
            <a:ext cx="5872500" cy="369332"/>
          </a:xfrm>
          <a:prstGeom prst="rect">
            <a:avLst/>
          </a:prstGeom>
        </p:spPr>
        <p:txBody>
          <a:bodyPr wrap="square">
            <a:spAutoFit/>
          </a:bodyPr>
          <a:lstStyle/>
          <a:p>
            <a:r>
              <a:rPr lang="en-GB" dirty="0">
                <a:latin typeface="Arial" panose="020B0604020202020204" pitchFamily="34" charset="0"/>
              </a:rPr>
              <a:t>Basic cost function: reference tracking</a:t>
            </a:r>
          </a:p>
        </p:txBody>
      </p:sp>
    </p:spTree>
    <p:extLst>
      <p:ext uri="{BB962C8B-B14F-4D97-AF65-F5344CB8AC3E}">
        <p14:creationId xmlns:p14="http://schemas.microsoft.com/office/powerpoint/2010/main" val="1712374089"/>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1_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3.xml><?xml version="1.0" encoding="utf-8"?>
<a:theme xmlns:a="http://schemas.openxmlformats.org/drawingml/2006/main" name="2_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DK" id="{A9314A11-232B-44AD-B463-DA388C6E1084}" vid="{3915CC49-FE55-4B7B-B842-2A7014111CF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77C9C4E58F7A7A429AED71DE2B5ECF75" ma:contentTypeVersion="8" ma:contentTypeDescription="Opret et nyt dokument." ma:contentTypeScope="" ma:versionID="9c7356073f16ea1a101de775f90d6cdc">
  <xsd:schema xmlns:xsd="http://www.w3.org/2001/XMLSchema" xmlns:xs="http://www.w3.org/2001/XMLSchema" xmlns:p="http://schemas.microsoft.com/office/2006/metadata/properties" xmlns:ns3="054cb1f3-036c-4646-95c5-87e574ffe6c3" targetNamespace="http://schemas.microsoft.com/office/2006/metadata/properties" ma:root="true" ma:fieldsID="0271dff61fa732bb2aee66b546cf29ac" ns3:_="">
    <xsd:import namespace="054cb1f3-036c-4646-95c5-87e574ffe6c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OCR"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4cb1f3-036c-4646-95c5-87e574ffe6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F1EBED-7A50-455B-B84C-28A4CCB005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4cb1f3-036c-4646-95c5-87e574ffe6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5D5097-4A90-45EA-9CBE-8F6DF7C0E370}">
  <ds:schemaRefs>
    <ds:schemaRef ds:uri="http://schemas.microsoft.com/sharepoint/v3/contenttype/forms"/>
  </ds:schemaRefs>
</ds:datastoreItem>
</file>

<file path=customXml/itemProps3.xml><?xml version="1.0" encoding="utf-8"?>
<ds:datastoreItem xmlns:ds="http://schemas.openxmlformats.org/officeDocument/2006/customXml" ds:itemID="{4764006E-5781-4F49-A259-CCE87C00A6EA}">
  <ds:schemaRefs>
    <ds:schemaRef ds:uri="http://purl.org/dc/elements/1.1/"/>
    <ds:schemaRef ds:uri="http://schemas.openxmlformats.org/package/2006/metadata/core-properties"/>
    <ds:schemaRef ds:uri="http://purl.org/dc/dcmitype/"/>
    <ds:schemaRef ds:uri="054cb1f3-036c-4646-95c5-87e574ffe6c3"/>
    <ds:schemaRef ds:uri="http://schemas.microsoft.com/office/2006/documentManagement/types"/>
    <ds:schemaRef ds:uri="http://www.w3.org/XML/1998/namespace"/>
    <ds:schemaRef ds:uri="http://schemas.microsoft.com/office/2006/metadata/properties"/>
    <ds:schemaRef ds:uri="http://purl.org/dc/term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B&amp;D-Powerpoint Template_16x9</Template>
  <TotalTime>10135</TotalTime>
  <Words>2219</Words>
  <Application>Microsoft Office PowerPoint</Application>
  <PresentationFormat>On-screen Show (4:3)</PresentationFormat>
  <Paragraphs>258</Paragraphs>
  <Slides>31</Slides>
  <Notes>27</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31</vt:i4>
      </vt:variant>
    </vt:vector>
  </HeadingPairs>
  <TitlesOfParts>
    <vt:vector size="38" baseType="lpstr">
      <vt:lpstr>Arial</vt:lpstr>
      <vt:lpstr>Arial Black</vt:lpstr>
      <vt:lpstr>Calibri</vt:lpstr>
      <vt:lpstr>Wingdings</vt:lpstr>
      <vt:lpstr>AAU PowerPoint</vt:lpstr>
      <vt:lpstr>1_AAU PowerPoint</vt:lpstr>
      <vt:lpstr>2_AAU PowerPoint</vt:lpstr>
      <vt:lpstr>Neural network-based imitation of model predictive control for power converters</vt:lpstr>
      <vt:lpstr>CONTENT</vt:lpstr>
      <vt:lpstr>INTRODUCTION </vt:lpstr>
      <vt:lpstr>PROBLEM ANALYSIS</vt:lpstr>
      <vt:lpstr>MODEL </vt:lpstr>
      <vt:lpstr>MODEL </vt:lpstr>
      <vt:lpstr>FS-MPC  </vt:lpstr>
      <vt:lpstr>FS-MPC  </vt:lpstr>
      <vt:lpstr>PowerPoint Presentation</vt:lpstr>
      <vt:lpstr>FS-MPC – Cost function  </vt:lpstr>
      <vt:lpstr>FS-MPC – Cost function  </vt:lpstr>
      <vt:lpstr>FS-MPC- Advantages and drawbacks  </vt:lpstr>
      <vt:lpstr>CONTENT</vt:lpstr>
      <vt:lpstr>PROPOSED SOLUTION</vt:lpstr>
      <vt:lpstr>ARTIFICIAL NEURAL NETWORKS</vt:lpstr>
      <vt:lpstr>ARTIFICIAL NEURAL NETWORKS</vt:lpstr>
      <vt:lpstr>ARTIFICIAL NEURAL NETWORKS</vt:lpstr>
      <vt:lpstr>ARTIFICIAL NEURAL NETWORKS</vt:lpstr>
      <vt:lpstr>DATA ACQUISITION</vt:lpstr>
      <vt:lpstr>CONTENT</vt:lpstr>
      <vt:lpstr>TRAINING THE NETWORK </vt:lpstr>
      <vt:lpstr>LABORATORY SETUP</vt:lpstr>
      <vt:lpstr>EXPERIMENTAL PROCCEDURE </vt:lpstr>
      <vt:lpstr>RESULTS </vt:lpstr>
      <vt:lpstr>STEADY STATE</vt:lpstr>
      <vt:lpstr>RESULTS </vt:lpstr>
      <vt:lpstr>RESULTS </vt:lpstr>
      <vt:lpstr>RESULTS </vt:lpstr>
      <vt:lpstr>CONCLUSION </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AAU Kommunikation</dc:creator>
  <cp:lastModifiedBy>Cristina Roche Arroyos</cp:lastModifiedBy>
  <cp:revision>668</cp:revision>
  <cp:lastPrinted>2019-11-08T12:20:11Z</cp:lastPrinted>
  <dcterms:created xsi:type="dcterms:W3CDTF">2016-11-10T06:07:03Z</dcterms:created>
  <dcterms:modified xsi:type="dcterms:W3CDTF">2020-01-19T16:47:33Z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0x01010077C9C4E58F7A7A429AED71DE2B5ECF75</vt:lpwstr>
  </property>
</Properties>
</file>